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8" r:id="rId3"/>
    <p:sldId id="391" r:id="rId4"/>
    <p:sldId id="307" r:id="rId5"/>
    <p:sldId id="364" r:id="rId6"/>
    <p:sldId id="363" r:id="rId7"/>
    <p:sldId id="306" r:id="rId8"/>
    <p:sldId id="392" r:id="rId9"/>
    <p:sldId id="310" r:id="rId10"/>
    <p:sldId id="311" r:id="rId11"/>
    <p:sldId id="380" r:id="rId12"/>
    <p:sldId id="381" r:id="rId13"/>
    <p:sldId id="382" r:id="rId14"/>
    <p:sldId id="383" r:id="rId15"/>
    <p:sldId id="393" r:id="rId16"/>
    <p:sldId id="379" r:id="rId17"/>
    <p:sldId id="384" r:id="rId18"/>
    <p:sldId id="385" r:id="rId19"/>
    <p:sldId id="386" r:id="rId20"/>
    <p:sldId id="403" r:id="rId21"/>
    <p:sldId id="404" r:id="rId22"/>
    <p:sldId id="397" r:id="rId23"/>
    <p:sldId id="396" r:id="rId24"/>
    <p:sldId id="398" r:id="rId25"/>
    <p:sldId id="399" r:id="rId26"/>
    <p:sldId id="394" r:id="rId27"/>
    <p:sldId id="378" r:id="rId28"/>
    <p:sldId id="400" r:id="rId29"/>
    <p:sldId id="377" r:id="rId30"/>
    <p:sldId id="376" r:id="rId31"/>
    <p:sldId id="374" r:id="rId32"/>
    <p:sldId id="372" r:id="rId33"/>
    <p:sldId id="373" r:id="rId34"/>
    <p:sldId id="371" r:id="rId35"/>
    <p:sldId id="370" r:id="rId36"/>
    <p:sldId id="369" r:id="rId37"/>
    <p:sldId id="368" r:id="rId38"/>
    <p:sldId id="366" r:id="rId39"/>
    <p:sldId id="367" r:id="rId40"/>
    <p:sldId id="387" r:id="rId41"/>
  </p:sldIdLst>
  <p:sldSz cx="12192000" cy="6858000"/>
  <p:notesSz cx="6735763" cy="9866313"/>
  <p:embeddedFontLst>
    <p:embeddedFont>
      <p:font typeface="Cambria Math" panose="02040503050406030204" pitchFamily="18" charset="0"/>
      <p:regular r:id="rId44"/>
    </p:embeddedFont>
    <p:embeddedFont>
      <p:font typeface="Cooper Black" panose="0208090404030B020404" pitchFamily="18" charset="0"/>
      <p:regular r:id="rId45"/>
    </p:embeddedFont>
    <p:embeddedFont>
      <p:font typeface="나눔고딕" panose="020D0604000000000000" pitchFamily="50" charset="-127"/>
      <p:regular r:id="rId46"/>
      <p:bold r:id="rId47"/>
    </p:embeddedFont>
    <p:embeddedFont>
      <p:font typeface="나눔고딕 ExtraBold" panose="020D0904000000000000" pitchFamily="50" charset="-127"/>
      <p:bold r:id="rId48"/>
    </p:embeddedFont>
    <p:embeddedFont>
      <p:font typeface="나눔바른고딕" panose="020B0603020101020101" pitchFamily="50" charset="-127"/>
      <p:regular r:id="rId49"/>
      <p:bold r:id="rId50"/>
    </p:embeddedFont>
    <p:embeddedFont>
      <p:font typeface="나눔바른고딕 Light" panose="020B0603020101020101" pitchFamily="50" charset="-127"/>
      <p:regular r:id="rId51"/>
    </p:embeddedFont>
    <p:embeddedFont>
      <p:font typeface="맑은 고딕" panose="020B0503020000020004" pitchFamily="50" charset="-127"/>
      <p:regular r:id="rId52"/>
      <p:bold r:id="rId5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064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4472C4"/>
    <a:srgbClr val="005EA4"/>
    <a:srgbClr val="C03A2C"/>
    <a:srgbClr val="C0392C"/>
    <a:srgbClr val="EBB447"/>
    <a:srgbClr val="C0392B"/>
    <a:srgbClr val="00B050"/>
    <a:srgbClr val="F3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6548" autoAdjust="0"/>
  </p:normalViewPr>
  <p:slideViewPr>
    <p:cSldViewPr snapToGrid="0" showGuides="1">
      <p:cViewPr varScale="1">
        <p:scale>
          <a:sx n="79" d="100"/>
          <a:sy n="79" d="100"/>
        </p:scale>
        <p:origin x="72" y="180"/>
      </p:cViewPr>
      <p:guideLst>
        <p:guide orient="horz" pos="1230"/>
        <p:guide orient="horz" pos="2160"/>
        <p:guide orient="horz" pos="3064"/>
        <p:guide pos="665"/>
        <p:guide pos="7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50672;&#44396;_&#51068;\2016&#45380;&#51060;&#54980;_&#51204;&#49444;&#46076;&#51648;\08(&#50672;&#44396;)&#48372;&#44256;&#49436;&#51089;&#49457;\&#51221;&#44592;&#44036;&#54665;&#47932;\CEO%20Brief\&#51088;&#46041;&#52264;&#48372;&#54744;%20&#51228;&#46020;&#44060;&#49440;%20&#54788;&#54889;_20190808(&#44536;&#47548;%20&#52628;&#44032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&#51088;&#50976;&#54868;\&#51088;&#50976;&#54868;&#54952;&#44284;&#48516;&#49437;-200420_edit%20(&#51088;&#46041;%20&#51200;&#51109;&#4612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&#51088;&#50976;&#54868;\&#51088;&#50976;&#54868;&#54952;&#44284;&#48516;&#49437;-200420_edit%20(&#51088;&#46041;%20&#51200;&#51109;&#46120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50672;&#44396;_&#51068;\2016&#45380;&#51060;&#54980;_&#51204;&#49444;&#46076;&#51648;\08(&#50672;&#44396;)&#48372;&#44256;&#49436;&#51089;&#49457;\&#51221;&#44592;&#44036;&#54665;&#47932;\CEO%20Brief\&#51088;&#46041;&#52264;&#48372;&#54744;%20&#51228;&#46020;&#44060;&#49440;%20&#54788;&#54889;_20190808(&#44536;&#47548;%20&#52628;&#44032;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&#51088;&#50976;&#54868;\&#54924;&#49324;&#44036;&#44221;&#51137;&#51221;&#4602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592274349733E-2"/>
          <c:y val="4.0216550657385927E-2"/>
          <c:w val="0.91848893413038202"/>
          <c:h val="0.89420489492177746"/>
        </c:manualLayout>
      </c:layout>
      <c:lineChart>
        <c:grouping val="standard"/>
        <c:varyColors val="0"/>
        <c:ser>
          <c:idx val="0"/>
          <c:order val="0"/>
          <c:tx>
            <c:strRef>
              <c:f>'제도개선 정리표'!$C$3</c:f>
              <c:strCache>
                <c:ptCount val="1"/>
                <c:pt idx="0">
                  <c:v>손해율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99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3557278724189909E-2"/>
                  <c:y val="2.941215874697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E0-4B53-94BA-8954F4C1C2E5}"/>
                </c:ext>
              </c:extLst>
            </c:dLbl>
            <c:dLbl>
              <c:idx val="2"/>
              <c:layout>
                <c:manualLayout>
                  <c:x val="-2.8208736265381305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E0-4B53-94BA-8954F4C1C2E5}"/>
                </c:ext>
              </c:extLst>
            </c:dLbl>
            <c:dLbl>
              <c:idx val="4"/>
              <c:layout>
                <c:manualLayout>
                  <c:x val="-3.3278444757142998E-2"/>
                  <c:y val="3.2505739566777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E0-4B53-94BA-8954F4C1C2E5}"/>
                </c:ext>
              </c:extLst>
            </c:dLbl>
            <c:dLbl>
              <c:idx val="5"/>
              <c:layout>
                <c:manualLayout>
                  <c:x val="-8.7716275762333359E-3"/>
                  <c:y val="2.5910222668748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E0-4B53-94BA-8954F4C1C2E5}"/>
                </c:ext>
              </c:extLst>
            </c:dLbl>
            <c:dLbl>
              <c:idx val="7"/>
              <c:layout>
                <c:manualLayout>
                  <c:x val="-8.7716275762333359E-3"/>
                  <c:y val="-3.4531947887431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E0-4B53-94BA-8954F4C1C2E5}"/>
                </c:ext>
              </c:extLst>
            </c:dLbl>
            <c:dLbl>
              <c:idx val="8"/>
              <c:layout>
                <c:manualLayout>
                  <c:x val="-3.3278444757143061E-2"/>
                  <c:y val="2.6318577927178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E0-4B53-94BA-8954F4C1C2E5}"/>
                </c:ext>
              </c:extLst>
            </c:dLbl>
            <c:dLbl>
              <c:idx val="9"/>
              <c:layout>
                <c:manualLayout>
                  <c:x val="-6.2399994677470776E-3"/>
                  <c:y val="1.39442546479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E0-4B53-94BA-8954F4C1C2E5}"/>
                </c:ext>
              </c:extLst>
            </c:dLbl>
            <c:dLbl>
              <c:idx val="10"/>
              <c:layout>
                <c:manualLayout>
                  <c:x val="-5.8895653644512172E-2"/>
                  <c:y val="-1.3666763130976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E0-4B53-94BA-8954F4C1C2E5}"/>
                </c:ext>
              </c:extLst>
            </c:dLbl>
            <c:dLbl>
              <c:idx val="11"/>
              <c:layout>
                <c:manualLayout>
                  <c:x val="-4.3417861740666447E-2"/>
                  <c:y val="2.9412158746978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E0-4B53-94BA-8954F4C1C2E5}"/>
                </c:ext>
              </c:extLst>
            </c:dLbl>
            <c:dLbl>
              <c:idx val="12"/>
              <c:layout>
                <c:manualLayout>
                  <c:x val="-2.3139027773619553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E0-4B53-94BA-8954F4C1C2E5}"/>
                </c:ext>
              </c:extLst>
            </c:dLbl>
            <c:dLbl>
              <c:idx val="13"/>
              <c:layout>
                <c:manualLayout>
                  <c:x val="-4.0038056079491964E-2"/>
                  <c:y val="-2.3178715189603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E0-4B53-94BA-8954F4C1C2E5}"/>
                </c:ext>
              </c:extLst>
            </c:dLbl>
            <c:dLbl>
              <c:idx val="15"/>
              <c:layout>
                <c:manualLayout>
                  <c:x val="-2.6518833434794158E-2"/>
                  <c:y val="-2.9365876829201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E0-4B53-94BA-8954F4C1C2E5}"/>
                </c:ext>
              </c:extLst>
            </c:dLbl>
            <c:dLbl>
              <c:idx val="16"/>
              <c:layout>
                <c:manualLayout>
                  <c:x val="-1.61641704984746E-2"/>
                  <c:y val="-4.3608465926257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E0-4B53-94BA-8954F4C1C2E5}"/>
                </c:ext>
              </c:extLst>
            </c:dLbl>
            <c:dLbl>
              <c:idx val="17"/>
              <c:layout>
                <c:manualLayout>
                  <c:x val="-3.158854192655576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E0-4B53-94BA-8954F4C1C2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'제도개선 정리표'!$B$4:$B$23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'제도개선 정리표'!$C$4:$C$23</c:f>
              <c:numCache>
                <c:formatCode>0.0%</c:formatCode>
                <c:ptCount val="20"/>
                <c:pt idx="0">
                  <c:v>0.74198553826922797</c:v>
                </c:pt>
                <c:pt idx="1">
                  <c:v>0.68783131263884034</c:v>
                </c:pt>
                <c:pt idx="2">
                  <c:v>0.67689754448331585</c:v>
                </c:pt>
                <c:pt idx="3">
                  <c:v>0.75752757766765444</c:v>
                </c:pt>
                <c:pt idx="4">
                  <c:v>0.72620583133620653</c:v>
                </c:pt>
                <c:pt idx="5">
                  <c:v>0.76451552184208182</c:v>
                </c:pt>
                <c:pt idx="6">
                  <c:v>0.79458903851213492</c:v>
                </c:pt>
                <c:pt idx="7">
                  <c:v>0.74350231129533462</c:v>
                </c:pt>
                <c:pt idx="8">
                  <c:v>0.70009112312700128</c:v>
                </c:pt>
                <c:pt idx="9">
                  <c:v>0.7524817256382379</c:v>
                </c:pt>
                <c:pt idx="10">
                  <c:v>0.828304104458368</c:v>
                </c:pt>
                <c:pt idx="11">
                  <c:v>0.75686529619214271</c:v>
                </c:pt>
                <c:pt idx="12">
                  <c:v>0.76013237369039477</c:v>
                </c:pt>
                <c:pt idx="13">
                  <c:v>0.7916493294560345</c:v>
                </c:pt>
                <c:pt idx="14">
                  <c:v>0.80125281722784392</c:v>
                </c:pt>
                <c:pt idx="15">
                  <c:v>0.7975237248843513</c:v>
                </c:pt>
                <c:pt idx="16">
                  <c:v>0.75397073789847802</c:v>
                </c:pt>
                <c:pt idx="17">
                  <c:v>0.73443176284396328</c:v>
                </c:pt>
                <c:pt idx="18">
                  <c:v>0.78600996738592854</c:v>
                </c:pt>
                <c:pt idx="19" formatCode="0.00%">
                  <c:v>0.80900000000000005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E0-4B53-94BA-8954F4C1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842200"/>
        <c:axId val="373551632"/>
      </c:lineChart>
      <c:catAx>
        <c:axId val="3738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51632"/>
        <c:crosses val="autoZero"/>
        <c:auto val="1"/>
        <c:lblAlgn val="ctr"/>
        <c:lblOffset val="100"/>
        <c:noMultiLvlLbl val="0"/>
      </c:catAx>
      <c:valAx>
        <c:axId val="373551632"/>
        <c:scaling>
          <c:orientation val="minMax"/>
          <c:max val="0.9"/>
          <c:min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37384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나눔바른고딕" panose="020B0603020101020101" pitchFamily="50" charset="-127"/>
          <a:ea typeface="나눔바른고딕" panose="020B060302010102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r>
              <a:rPr lang="ko-KR" dirty="0"/>
              <a:t>대인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Ⅰ</a:t>
            </a:r>
            <a:r>
              <a:rPr lang="en-US" dirty="0"/>
              <a:t> + </a:t>
            </a:r>
            <a:r>
              <a:rPr lang="ko-KR" dirty="0"/>
              <a:t>대인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endParaRPr lang="ko-K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그림분석!$N$51</c:f>
              <c:strCache>
                <c:ptCount val="1"/>
                <c:pt idx="0">
                  <c:v>대당보험료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그림분석!$M$51:$M$69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그림분석!$N$52:$N$69</c:f>
              <c:numCache>
                <c:formatCode>_(* #,##0_);_(* \(#,##0\);_(* "-"_);_(@_)</c:formatCode>
                <c:ptCount val="17"/>
                <c:pt idx="0">
                  <c:v>301.06292857608963</c:v>
                </c:pt>
                <c:pt idx="1">
                  <c:v>282.33942298077454</c:v>
                </c:pt>
                <c:pt idx="2">
                  <c:v>273.67090128215085</c:v>
                </c:pt>
                <c:pt idx="3">
                  <c:v>277.94899313302875</c:v>
                </c:pt>
                <c:pt idx="4">
                  <c:v>272.6135292912025</c:v>
                </c:pt>
                <c:pt idx="5">
                  <c:v>282.19003334810628</c:v>
                </c:pt>
                <c:pt idx="6">
                  <c:v>289.70567077672848</c:v>
                </c:pt>
                <c:pt idx="7">
                  <c:v>273.30224469750272</c:v>
                </c:pt>
                <c:pt idx="8">
                  <c:v>259.34038638535338</c:v>
                </c:pt>
                <c:pt idx="9">
                  <c:v>315.61406473075243</c:v>
                </c:pt>
                <c:pt idx="10">
                  <c:v>239.32956406081931</c:v>
                </c:pt>
                <c:pt idx="11">
                  <c:v>224.92080617617839</c:v>
                </c:pt>
                <c:pt idx="12">
                  <c:v>218.66793106738058</c:v>
                </c:pt>
                <c:pt idx="13">
                  <c:v>213.64433677878637</c:v>
                </c:pt>
                <c:pt idx="14">
                  <c:v>216.83026538943608</c:v>
                </c:pt>
                <c:pt idx="15">
                  <c:v>230.82259648945302</c:v>
                </c:pt>
                <c:pt idx="16">
                  <c:v>239.96240344307012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5-4EB5-978B-FA830FAA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561824"/>
        <c:axId val="373567704"/>
      </c:barChart>
      <c:lineChart>
        <c:grouping val="standard"/>
        <c:varyColors val="0"/>
        <c:ser>
          <c:idx val="3"/>
          <c:order val="3"/>
          <c:tx>
            <c:strRef>
              <c:f>그림분석!$P$51</c:f>
              <c:strCache>
                <c:ptCount val="1"/>
                <c:pt idx="0">
                  <c:v>건당손해액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그림분석!$M$51:$M$69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그림분석!$P$52:$P$69</c:f>
              <c:numCache>
                <c:formatCode>_(* #,##0_);_(* \(#,##0\);_(* "-"_);_(@_)</c:formatCode>
                <c:ptCount val="17"/>
                <c:pt idx="0">
                  <c:v>4134.8018770231947</c:v>
                </c:pt>
                <c:pt idx="1">
                  <c:v>3967.6286383856964</c:v>
                </c:pt>
                <c:pt idx="2">
                  <c:v>3893.5144181721212</c:v>
                </c:pt>
                <c:pt idx="3">
                  <c:v>3637.9674159646447</c:v>
                </c:pt>
                <c:pt idx="4">
                  <c:v>3673.5088580327842</c:v>
                </c:pt>
                <c:pt idx="5">
                  <c:v>3458.5258128630021</c:v>
                </c:pt>
                <c:pt idx="6">
                  <c:v>3419.6618297079744</c:v>
                </c:pt>
                <c:pt idx="7">
                  <c:v>3114.4134505900388</c:v>
                </c:pt>
                <c:pt idx="8">
                  <c:v>3079.6632714256089</c:v>
                </c:pt>
                <c:pt idx="9">
                  <c:v>3180.5138935270215</c:v>
                </c:pt>
                <c:pt idx="10">
                  <c:v>3099.3947553756852</c:v>
                </c:pt>
                <c:pt idx="11">
                  <c:v>2919.8608122349056</c:v>
                </c:pt>
                <c:pt idx="12">
                  <c:v>3095.3821646370948</c:v>
                </c:pt>
                <c:pt idx="13">
                  <c:v>3328.626122009528</c:v>
                </c:pt>
                <c:pt idx="14">
                  <c:v>3614.5260890129462</c:v>
                </c:pt>
                <c:pt idx="15">
                  <c:v>3709.0753257896995</c:v>
                </c:pt>
                <c:pt idx="16">
                  <c:v>3555.3880905213141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5-4EB5-978B-FA830FAA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61824"/>
        <c:axId val="373567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그림분석!$M$51</c15:sqref>
                        </c15:formulaRef>
                      </c:ext>
                    </c:extLst>
                    <c:strCache>
                      <c:ptCount val="1"/>
                      <c:pt idx="0">
                        <c:v>연도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그림분석!$M$51:$M$69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그림분석!$M$52:$M$69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D05-4EB5-978B-FA830FAAC74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그림분석!$Q$51</c15:sqref>
                        </c15:formulaRef>
                      </c:ext>
                    </c:extLst>
                    <c:strCache>
                      <c:ptCount val="1"/>
                      <c:pt idx="0">
                        <c:v>손해율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그림분석!$M$51:$M$69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그림분석!$Q$52:$Q$69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0.6222005189786346</c:v>
                      </c:pt>
                      <c:pt idx="1">
                        <c:v>0.71168964589234696</c:v>
                      </c:pt>
                      <c:pt idx="2">
                        <c:v>0.73738881030816728</c:v>
                      </c:pt>
                      <c:pt idx="3">
                        <c:v>0.72046134434102926</c:v>
                      </c:pt>
                      <c:pt idx="4">
                        <c:v>0.76285793628629539</c:v>
                      </c:pt>
                      <c:pt idx="5">
                        <c:v>0.72396296652329351</c:v>
                      </c:pt>
                      <c:pt idx="6">
                        <c:v>0.67641669646848046</c:v>
                      </c:pt>
                      <c:pt idx="7">
                        <c:v>0.69177161646729346</c:v>
                      </c:pt>
                      <c:pt idx="8">
                        <c:v>0.74505050473475865</c:v>
                      </c:pt>
                      <c:pt idx="9">
                        <c:v>0.73632919259467311</c:v>
                      </c:pt>
                      <c:pt idx="10">
                        <c:v>0.77803517978128467</c:v>
                      </c:pt>
                      <c:pt idx="11">
                        <c:v>0.76214667412500603</c:v>
                      </c:pt>
                      <c:pt idx="12">
                        <c:v>0.79600035031198468</c:v>
                      </c:pt>
                      <c:pt idx="13">
                        <c:v>0.85535598814244318</c:v>
                      </c:pt>
                      <c:pt idx="14">
                        <c:v>0.89446952751260878</c:v>
                      </c:pt>
                      <c:pt idx="15">
                        <c:v>0.85159060051183266</c:v>
                      </c:pt>
                      <c:pt idx="16">
                        <c:v>0.81329501759569078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D05-4EB5-978B-FA830FAAC748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그림분석!$O$51</c:f>
              <c:strCache>
                <c:ptCount val="1"/>
                <c:pt idx="0">
                  <c:v>사고발생률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그림분석!$M$51:$M$69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그림분석!$O$52:$O$69</c:f>
              <c:numCache>
                <c:formatCode>0.00%</c:formatCode>
                <c:ptCount val="17"/>
                <c:pt idx="0">
                  <c:v>4.5303624206567944E-2</c:v>
                </c:pt>
                <c:pt idx="1">
                  <c:v>5.0644367776413769E-2</c:v>
                </c:pt>
                <c:pt idx="2">
                  <c:v>5.183025889683196E-2</c:v>
                </c:pt>
                <c:pt idx="3">
                  <c:v>5.5044886980593982E-2</c:v>
                </c:pt>
                <c:pt idx="4">
                  <c:v>5.6612193517393251E-2</c:v>
                </c:pt>
                <c:pt idx="5">
                  <c:v>5.9070004019106802E-2</c:v>
                </c:pt>
                <c:pt idx="6">
                  <c:v>5.7304424394418622E-2</c:v>
                </c:pt>
                <c:pt idx="7">
                  <c:v>6.0705727931759518E-2</c:v>
                </c:pt>
                <c:pt idx="8">
                  <c:v>6.2741172896175271E-2</c:v>
                </c:pt>
                <c:pt idx="9">
                  <c:v>7.3068647782891183E-2</c:v>
                </c:pt>
                <c:pt idx="10">
                  <c:v>6.0078445986292396E-2</c:v>
                </c:pt>
                <c:pt idx="11">
                  <c:v>5.8709183550937828E-2</c:v>
                </c:pt>
                <c:pt idx="12">
                  <c:v>5.6232071025077698E-2</c:v>
                </c:pt>
                <c:pt idx="13">
                  <c:v>5.4900116774344254E-2</c:v>
                </c:pt>
                <c:pt idx="14">
                  <c:v>5.3657951348826963E-2</c:v>
                </c:pt>
                <c:pt idx="15">
                  <c:v>5.2996053272200069E-2</c:v>
                </c:pt>
                <c:pt idx="16">
                  <c:v>5.4891399240165735E-2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05-4EB5-978B-FA830FAA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58688"/>
        <c:axId val="373563784"/>
      </c:lineChart>
      <c:catAx>
        <c:axId val="3735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67704"/>
        <c:crosses val="autoZero"/>
        <c:auto val="1"/>
        <c:lblAlgn val="ctr"/>
        <c:lblOffset val="100"/>
        <c:noMultiLvlLbl val="0"/>
      </c:catAx>
      <c:valAx>
        <c:axId val="37356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61824"/>
        <c:crosses val="autoZero"/>
        <c:crossBetween val="between"/>
      </c:valAx>
      <c:valAx>
        <c:axId val="37356378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58688"/>
        <c:crosses val="max"/>
        <c:crossBetween val="between"/>
      </c:valAx>
      <c:catAx>
        <c:axId val="37355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3563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나눔바른고딕" panose="020B0603020101020101" pitchFamily="50" charset="-127"/>
          <a:ea typeface="나눔바른고딕" panose="020B0603020101020101" pitchFamily="50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r>
              <a:rPr lang="ko-KR"/>
              <a:t>대물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그림분석!$T$51</c:f>
              <c:strCache>
                <c:ptCount val="1"/>
                <c:pt idx="0">
                  <c:v>대당보험료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그림분석!$S$51:$S$69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그림분석!$T$52:$T$69</c:f>
              <c:numCache>
                <c:formatCode>_(* #,##0_);_(* \(#,##0\);_(* "-"_);_(@_)</c:formatCode>
                <c:ptCount val="17"/>
                <c:pt idx="0">
                  <c:v>94.386782781899655</c:v>
                </c:pt>
                <c:pt idx="1">
                  <c:v>96.317479616547033</c:v>
                </c:pt>
                <c:pt idx="2">
                  <c:v>105.02830936357552</c:v>
                </c:pt>
                <c:pt idx="3">
                  <c:v>112.17318353258186</c:v>
                </c:pt>
                <c:pt idx="4">
                  <c:v>120.26931091496729</c:v>
                </c:pt>
                <c:pt idx="5">
                  <c:v>135.95574228893935</c:v>
                </c:pt>
                <c:pt idx="6">
                  <c:v>152.20413659347736</c:v>
                </c:pt>
                <c:pt idx="7">
                  <c:v>162.58706275653319</c:v>
                </c:pt>
                <c:pt idx="8">
                  <c:v>171.74696608006892</c:v>
                </c:pt>
                <c:pt idx="9">
                  <c:v>240.66238413968048</c:v>
                </c:pt>
                <c:pt idx="10">
                  <c:v>207.41574701026727</c:v>
                </c:pt>
                <c:pt idx="11">
                  <c:v>215.44228858882161</c:v>
                </c:pt>
                <c:pt idx="12">
                  <c:v>225.12018639039022</c:v>
                </c:pt>
                <c:pt idx="13">
                  <c:v>238.754183331419</c:v>
                </c:pt>
                <c:pt idx="14">
                  <c:v>263.78705110246858</c:v>
                </c:pt>
                <c:pt idx="15">
                  <c:v>278.85542708171744</c:v>
                </c:pt>
                <c:pt idx="16">
                  <c:v>266.87966362189837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E-4736-B058-771BC7D6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566920"/>
        <c:axId val="373562608"/>
      </c:barChart>
      <c:lineChart>
        <c:grouping val="standard"/>
        <c:varyColors val="0"/>
        <c:ser>
          <c:idx val="3"/>
          <c:order val="3"/>
          <c:tx>
            <c:strRef>
              <c:f>그림분석!$V$51</c:f>
              <c:strCache>
                <c:ptCount val="1"/>
                <c:pt idx="0">
                  <c:v>건당손해액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그림분석!$S$51:$S$69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그림분석!$V$52:$V$69</c:f>
              <c:numCache>
                <c:formatCode>_(* #,##0_);_(* \(#,##0\);_(* "-"_);_(@_)</c:formatCode>
                <c:ptCount val="17"/>
                <c:pt idx="0">
                  <c:v>717.38203341084875</c:v>
                </c:pt>
                <c:pt idx="1">
                  <c:v>733.43137614730506</c:v>
                </c:pt>
                <c:pt idx="2">
                  <c:v>741.29958266285007</c:v>
                </c:pt>
                <c:pt idx="3">
                  <c:v>692.2627246924244</c:v>
                </c:pt>
                <c:pt idx="4">
                  <c:v>814.03544938971038</c:v>
                </c:pt>
                <c:pt idx="5">
                  <c:v>852.528209997158</c:v>
                </c:pt>
                <c:pt idx="6">
                  <c:v>888.24671850986567</c:v>
                </c:pt>
                <c:pt idx="7">
                  <c:v>912.64877821844163</c:v>
                </c:pt>
                <c:pt idx="8">
                  <c:v>977.3862220628497</c:v>
                </c:pt>
                <c:pt idx="9">
                  <c:v>1055.1619761559493</c:v>
                </c:pt>
                <c:pt idx="10">
                  <c:v>1093.457195764717</c:v>
                </c:pt>
                <c:pt idx="11">
                  <c:v>1130.0192225416838</c:v>
                </c:pt>
                <c:pt idx="12">
                  <c:v>1203.7260643464585</c:v>
                </c:pt>
                <c:pt idx="13">
                  <c:v>1296.9483684709169</c:v>
                </c:pt>
                <c:pt idx="14">
                  <c:v>1335.6069333718426</c:v>
                </c:pt>
                <c:pt idx="15">
                  <c:v>1369.2536170193048</c:v>
                </c:pt>
                <c:pt idx="16">
                  <c:v>1470.3902362057104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E-4736-B058-771BC7D6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66920"/>
        <c:axId val="3735626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그림분석!$S$51</c15:sqref>
                        </c15:formulaRef>
                      </c:ext>
                    </c:extLst>
                    <c:strCache>
                      <c:ptCount val="1"/>
                      <c:pt idx="0">
                        <c:v>연도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그림분석!$S$51:$S$69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그림분석!$S$52:$S$69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E5E-4736-B058-771BC7D6F10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그림분석!$W$51</c15:sqref>
                        </c15:formulaRef>
                      </c:ext>
                    </c:extLst>
                    <c:strCache>
                      <c:ptCount val="1"/>
                      <c:pt idx="0">
                        <c:v>손해율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그림분석!$S$51:$S$69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그림분석!$W$52:$W$69</c15:sqref>
                        </c15:formulaRef>
                      </c:ext>
                    </c:extLst>
                    <c:numCache>
                      <c:formatCode>0.0%</c:formatCode>
                      <c:ptCount val="17"/>
                      <c:pt idx="0">
                        <c:v>0.79067705280958978</c:v>
                      </c:pt>
                      <c:pt idx="1">
                        <c:v>0.86600416153783843</c:v>
                      </c:pt>
                      <c:pt idx="2">
                        <c:v>0.79280725144138509</c:v>
                      </c:pt>
                      <c:pt idx="3">
                        <c:v>0.78946133740443647</c:v>
                      </c:pt>
                      <c:pt idx="4">
                        <c:v>0.83482742136192445</c:v>
                      </c:pt>
                      <c:pt idx="5">
                        <c:v>0.82194003057061116</c:v>
                      </c:pt>
                      <c:pt idx="6">
                        <c:v>0.75962854285070314</c:v>
                      </c:pt>
                      <c:pt idx="7">
                        <c:v>0.79837166768576007</c:v>
                      </c:pt>
                      <c:pt idx="8">
                        <c:v>0.87692151654903672</c:v>
                      </c:pt>
                      <c:pt idx="9">
                        <c:v>0.81997945323957977</c:v>
                      </c:pt>
                      <c:pt idx="10">
                        <c:v>0.81908170110902867</c:v>
                      </c:pt>
                      <c:pt idx="11">
                        <c:v>0.83674192218483934</c:v>
                      </c:pt>
                      <c:pt idx="12">
                        <c:v>0.83811005655510629</c:v>
                      </c:pt>
                      <c:pt idx="13">
                        <c:v>0.83593423542935641</c:v>
                      </c:pt>
                      <c:pt idx="14">
                        <c:v>0.74417203219887906</c:v>
                      </c:pt>
                      <c:pt idx="15">
                        <c:v>0.68900101522159796</c:v>
                      </c:pt>
                      <c:pt idx="16">
                        <c:v>0.77475750548513023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5E-4736-B058-771BC7D6F104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2"/>
          <c:tx>
            <c:strRef>
              <c:f>그림분석!$U$51</c:f>
              <c:strCache>
                <c:ptCount val="1"/>
                <c:pt idx="0">
                  <c:v>사고발생률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그림분석!$S$51:$S$69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strCache>
            </c:strRef>
          </c:cat>
          <c:val>
            <c:numRef>
              <c:f>그림분석!$U$52:$U$69</c:f>
              <c:numCache>
                <c:formatCode>0.00%</c:formatCode>
                <c:ptCount val="17"/>
                <c:pt idx="0">
                  <c:v>0.10403029314706944</c:v>
                </c:pt>
                <c:pt idx="1">
                  <c:v>0.11372752910425395</c:v>
                </c:pt>
                <c:pt idx="2">
                  <c:v>0.11232598428150269</c:v>
                </c:pt>
                <c:pt idx="3">
                  <c:v>0.12792309672876206</c:v>
                </c:pt>
                <c:pt idx="4">
                  <c:v>0.1233412117069245</c:v>
                </c:pt>
                <c:pt idx="5">
                  <c:v>0.13107773521487748</c:v>
                </c:pt>
                <c:pt idx="6">
                  <c:v>0.13016496890674234</c:v>
                </c:pt>
                <c:pt idx="7">
                  <c:v>0.14222876043339649</c:v>
                </c:pt>
                <c:pt idx="8">
                  <c:v>0.15409324027482074</c:v>
                </c:pt>
                <c:pt idx="9">
                  <c:v>0.18702172237205694</c:v>
                </c:pt>
                <c:pt idx="10">
                  <c:v>0.15536999852944</c:v>
                </c:pt>
                <c:pt idx="11">
                  <c:v>0.15952790101060582</c:v>
                </c:pt>
                <c:pt idx="12">
                  <c:v>0.15674288173678783</c:v>
                </c:pt>
                <c:pt idx="13">
                  <c:v>0.15388646190597033</c:v>
                </c:pt>
                <c:pt idx="14">
                  <c:v>0.14697658493812374</c:v>
                </c:pt>
                <c:pt idx="15">
                  <c:v>0.14031854286980261</c:v>
                </c:pt>
                <c:pt idx="16">
                  <c:v>0.14062050832571329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5E-4736-B058-771BC7D6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66528"/>
        <c:axId val="373568096"/>
      </c:lineChart>
      <c:catAx>
        <c:axId val="3735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62608"/>
        <c:crosses val="autoZero"/>
        <c:auto val="1"/>
        <c:lblAlgn val="ctr"/>
        <c:lblOffset val="100"/>
        <c:noMultiLvlLbl val="0"/>
      </c:catAx>
      <c:valAx>
        <c:axId val="3735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66920"/>
        <c:crosses val="autoZero"/>
        <c:crossBetween val="between"/>
      </c:valAx>
      <c:valAx>
        <c:axId val="37356809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66528"/>
        <c:crosses val="max"/>
        <c:crossBetween val="between"/>
      </c:valAx>
      <c:catAx>
        <c:axId val="37356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3568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나눔바른고딕" panose="020B0603020101020101" pitchFamily="50" charset="-127"/>
          <a:ea typeface="나눔바른고딕" panose="020B0603020101020101" pitchFamily="50" charset="-127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73592274349733E-2"/>
          <c:y val="4.0216550657385927E-2"/>
          <c:w val="0.91848893413038202"/>
          <c:h val="0.89420489492177746"/>
        </c:manualLayout>
      </c:layout>
      <c:lineChart>
        <c:grouping val="standard"/>
        <c:varyColors val="0"/>
        <c:ser>
          <c:idx val="0"/>
          <c:order val="0"/>
          <c:tx>
            <c:strRef>
              <c:f>'제도개선 정리표'!$C$3</c:f>
              <c:strCache>
                <c:ptCount val="1"/>
                <c:pt idx="0">
                  <c:v>손해율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99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3557278724189909E-2"/>
                  <c:y val="2.941215874697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0C-4C7F-8DC2-6C1ABA17DCE4}"/>
                </c:ext>
              </c:extLst>
            </c:dLbl>
            <c:dLbl>
              <c:idx val="2"/>
              <c:layout>
                <c:manualLayout>
                  <c:x val="-2.8208736265381305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0C-4C7F-8DC2-6C1ABA17DCE4}"/>
                </c:ext>
              </c:extLst>
            </c:dLbl>
            <c:dLbl>
              <c:idx val="4"/>
              <c:layout>
                <c:manualLayout>
                  <c:x val="-3.3278444757142998E-2"/>
                  <c:y val="3.2505739566777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0C-4C7F-8DC2-6C1ABA17DCE4}"/>
                </c:ext>
              </c:extLst>
            </c:dLbl>
            <c:dLbl>
              <c:idx val="5"/>
              <c:layout>
                <c:manualLayout>
                  <c:x val="-8.7716275762333359E-3"/>
                  <c:y val="2.5910222668748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C-4C7F-8DC2-6C1ABA17DCE4}"/>
                </c:ext>
              </c:extLst>
            </c:dLbl>
            <c:dLbl>
              <c:idx val="7"/>
              <c:layout>
                <c:manualLayout>
                  <c:x val="-8.7716275762333359E-3"/>
                  <c:y val="-3.4531947887431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0C-4C7F-8DC2-6C1ABA17DCE4}"/>
                </c:ext>
              </c:extLst>
            </c:dLbl>
            <c:dLbl>
              <c:idx val="8"/>
              <c:layout>
                <c:manualLayout>
                  <c:x val="-3.3278444757143061E-2"/>
                  <c:y val="2.6318577927178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C-4C7F-8DC2-6C1ABA17DCE4}"/>
                </c:ext>
              </c:extLst>
            </c:dLbl>
            <c:dLbl>
              <c:idx val="9"/>
              <c:layout>
                <c:manualLayout>
                  <c:x val="-6.2399994677470776E-3"/>
                  <c:y val="1.39442546479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0C-4C7F-8DC2-6C1ABA17DCE4}"/>
                </c:ext>
              </c:extLst>
            </c:dLbl>
            <c:dLbl>
              <c:idx val="10"/>
              <c:layout>
                <c:manualLayout>
                  <c:x val="-5.8895653644512172E-2"/>
                  <c:y val="-1.3666763130976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0C-4C7F-8DC2-6C1ABA17DCE4}"/>
                </c:ext>
              </c:extLst>
            </c:dLbl>
            <c:dLbl>
              <c:idx val="11"/>
              <c:layout>
                <c:manualLayout>
                  <c:x val="-4.3417861740666447E-2"/>
                  <c:y val="2.9412158746978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0C-4C7F-8DC2-6C1ABA17DCE4}"/>
                </c:ext>
              </c:extLst>
            </c:dLbl>
            <c:dLbl>
              <c:idx val="12"/>
              <c:layout>
                <c:manualLayout>
                  <c:x val="-2.3139027773619553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0C-4C7F-8DC2-6C1ABA17DCE4}"/>
                </c:ext>
              </c:extLst>
            </c:dLbl>
            <c:dLbl>
              <c:idx val="13"/>
              <c:layout>
                <c:manualLayout>
                  <c:x val="-4.0038056079491964E-2"/>
                  <c:y val="-2.3178715189603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0C-4C7F-8DC2-6C1ABA17DCE4}"/>
                </c:ext>
              </c:extLst>
            </c:dLbl>
            <c:dLbl>
              <c:idx val="15"/>
              <c:layout>
                <c:manualLayout>
                  <c:x val="-2.6518833434794158E-2"/>
                  <c:y val="-2.9365876829201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0C-4C7F-8DC2-6C1ABA17DCE4}"/>
                </c:ext>
              </c:extLst>
            </c:dLbl>
            <c:dLbl>
              <c:idx val="16"/>
              <c:layout>
                <c:manualLayout>
                  <c:x val="-1.61641704984746E-2"/>
                  <c:y val="-4.3608465926257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0C-4C7F-8DC2-6C1ABA17DCE4}"/>
                </c:ext>
              </c:extLst>
            </c:dLbl>
            <c:dLbl>
              <c:idx val="17"/>
              <c:layout>
                <c:manualLayout>
                  <c:x val="-3.158854192655576E-2"/>
                  <c:y val="2.6318577927179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0C-4C7F-8DC2-6C1ABA17DC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'제도개선 정리표'!$B$4:$B$23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'제도개선 정리표'!$C$4:$C$23</c:f>
              <c:numCache>
                <c:formatCode>0.0%</c:formatCode>
                <c:ptCount val="20"/>
                <c:pt idx="0">
                  <c:v>0.74198553826922797</c:v>
                </c:pt>
                <c:pt idx="1">
                  <c:v>0.68783131263884034</c:v>
                </c:pt>
                <c:pt idx="2">
                  <c:v>0.67689754448331585</c:v>
                </c:pt>
                <c:pt idx="3">
                  <c:v>0.75752757766765444</c:v>
                </c:pt>
                <c:pt idx="4">
                  <c:v>0.72620583133620653</c:v>
                </c:pt>
                <c:pt idx="5">
                  <c:v>0.76451552184208182</c:v>
                </c:pt>
                <c:pt idx="6">
                  <c:v>0.79458903851213492</c:v>
                </c:pt>
                <c:pt idx="7">
                  <c:v>0.74350231129533462</c:v>
                </c:pt>
                <c:pt idx="8">
                  <c:v>0.70009112312700128</c:v>
                </c:pt>
                <c:pt idx="9">
                  <c:v>0.7524817256382379</c:v>
                </c:pt>
                <c:pt idx="10">
                  <c:v>0.828304104458368</c:v>
                </c:pt>
                <c:pt idx="11">
                  <c:v>0.75686529619214271</c:v>
                </c:pt>
                <c:pt idx="12">
                  <c:v>0.76013237369039477</c:v>
                </c:pt>
                <c:pt idx="13">
                  <c:v>0.7916493294560345</c:v>
                </c:pt>
                <c:pt idx="14">
                  <c:v>0.80125281722784392</c:v>
                </c:pt>
                <c:pt idx="15">
                  <c:v>0.7975237248843513</c:v>
                </c:pt>
                <c:pt idx="16">
                  <c:v>0.75397073789847802</c:v>
                </c:pt>
                <c:pt idx="17">
                  <c:v>0.73443176284396328</c:v>
                </c:pt>
                <c:pt idx="18">
                  <c:v>0.78600996738592854</c:v>
                </c:pt>
                <c:pt idx="19" formatCode="0.00%">
                  <c:v>0.80900000000000005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30C-4C7F-8DC2-6C1ABA17D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56336"/>
        <c:axId val="373556728"/>
      </c:lineChart>
      <c:catAx>
        <c:axId val="3735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56728"/>
        <c:crosses val="autoZero"/>
        <c:auto val="1"/>
        <c:lblAlgn val="ctr"/>
        <c:lblOffset val="100"/>
        <c:noMultiLvlLbl val="0"/>
      </c:catAx>
      <c:valAx>
        <c:axId val="373556728"/>
        <c:scaling>
          <c:orientation val="minMax"/>
          <c:max val="0.9"/>
          <c:min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37355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나눔바른고딕" panose="020B0603020101020101" pitchFamily="50" charset="-127"/>
          <a:ea typeface="나눔바른고딕" panose="020B060302010102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총괄!$D$3</c:f>
              <c:strCache>
                <c:ptCount val="1"/>
                <c:pt idx="0">
                  <c:v>HHI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총괄!$C$4:$C$22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총괄!$D$4:$D$22</c:f>
              <c:numCache>
                <c:formatCode>_(* #,##0_);_(* \(#,##0\);_(* "-"_);_(@_)</c:formatCode>
                <c:ptCount val="19"/>
                <c:pt idx="0">
                  <c:v>1563.806123323888</c:v>
                </c:pt>
                <c:pt idx="1">
                  <c:v>1651.8358181537824</c:v>
                </c:pt>
                <c:pt idx="2">
                  <c:v>1642.879323000491</c:v>
                </c:pt>
                <c:pt idx="3">
                  <c:v>1560.8612784143554</c:v>
                </c:pt>
                <c:pt idx="4">
                  <c:v>1544.2051644301694</c:v>
                </c:pt>
                <c:pt idx="5">
                  <c:v>1491.6159114092079</c:v>
                </c:pt>
                <c:pt idx="6">
                  <c:v>1463.3125443658937</c:v>
                </c:pt>
                <c:pt idx="7">
                  <c:v>1467.4686019047965</c:v>
                </c:pt>
                <c:pt idx="8">
                  <c:v>1440.1860850136845</c:v>
                </c:pt>
                <c:pt idx="9">
                  <c:v>1430.3703918504773</c:v>
                </c:pt>
                <c:pt idx="10">
                  <c:v>1459.0259097460491</c:v>
                </c:pt>
                <c:pt idx="11">
                  <c:v>1519.9110131015104</c:v>
                </c:pt>
                <c:pt idx="12">
                  <c:v>1534.9001616607391</c:v>
                </c:pt>
                <c:pt idx="13">
                  <c:v>1590.6565176313586</c:v>
                </c:pt>
                <c:pt idx="14">
                  <c:v>1613.9206672267594</c:v>
                </c:pt>
                <c:pt idx="15">
                  <c:v>1676.9327653653093</c:v>
                </c:pt>
                <c:pt idx="16">
                  <c:v>1804.7159325436921</c:v>
                </c:pt>
                <c:pt idx="17">
                  <c:v>1813.4930556006532</c:v>
                </c:pt>
                <c:pt idx="18">
                  <c:v>1830.6165234000036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A2-4B6A-9024-EAABC7D06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066576"/>
        <c:axId val="747077160"/>
      </c:scatterChart>
      <c:scatterChart>
        <c:scatterStyle val="lineMarker"/>
        <c:varyColors val="0"/>
        <c:ser>
          <c:idx val="1"/>
          <c:order val="1"/>
          <c:tx>
            <c:strRef>
              <c:f>총괄!$E$3</c:f>
              <c:strCache>
                <c:ptCount val="1"/>
                <c:pt idx="0">
                  <c:v>CR4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총괄!$C$4:$C$22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총괄!$E$4:$E$22</c:f>
              <c:numCache>
                <c:formatCode>0.0%</c:formatCode>
                <c:ptCount val="19"/>
                <c:pt idx="0">
                  <c:v>0.70028485890971681</c:v>
                </c:pt>
                <c:pt idx="1">
                  <c:v>0.71334868342792201</c:v>
                </c:pt>
                <c:pt idx="2">
                  <c:v>0.70470997552675485</c:v>
                </c:pt>
                <c:pt idx="3">
                  <c:v>0.68745840113568457</c:v>
                </c:pt>
                <c:pt idx="4">
                  <c:v>0.68476890019571357</c:v>
                </c:pt>
                <c:pt idx="5">
                  <c:v>0.68559305900677348</c:v>
                </c:pt>
                <c:pt idx="6">
                  <c:v>0.68238954290656717</c:v>
                </c:pt>
                <c:pt idx="7">
                  <c:v>0.67620674474032894</c:v>
                </c:pt>
                <c:pt idx="8">
                  <c:v>0.67117888708444295</c:v>
                </c:pt>
                <c:pt idx="9">
                  <c:v>0.67123773059180225</c:v>
                </c:pt>
                <c:pt idx="10">
                  <c:v>0.69031603842265721</c:v>
                </c:pt>
                <c:pt idx="11">
                  <c:v>0.71354230277014341</c:v>
                </c:pt>
                <c:pt idx="12">
                  <c:v>0.71901950743436416</c:v>
                </c:pt>
                <c:pt idx="13">
                  <c:v>0.72910143420881757</c:v>
                </c:pt>
                <c:pt idx="14">
                  <c:v>0.74327923882768021</c:v>
                </c:pt>
                <c:pt idx="15">
                  <c:v>0.76101872422182515</c:v>
                </c:pt>
                <c:pt idx="16">
                  <c:v>0.79332450829285595</c:v>
                </c:pt>
                <c:pt idx="17">
                  <c:v>0.80072556397098638</c:v>
                </c:pt>
                <c:pt idx="18">
                  <c:v>0.80434159551771645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A2-4B6A-9024-EAABC7D06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075200"/>
        <c:axId val="747074808"/>
      </c:scatterChart>
      <c:valAx>
        <c:axId val="747066576"/>
        <c:scaling>
          <c:orientation val="minMax"/>
          <c:min val="2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47077160"/>
        <c:crosses val="autoZero"/>
        <c:crossBetween val="midCat"/>
      </c:valAx>
      <c:valAx>
        <c:axId val="747077160"/>
        <c:scaling>
          <c:orientation val="minMax"/>
          <c:min val="13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47066576"/>
        <c:crosses val="autoZero"/>
        <c:crossBetween val="midCat"/>
      </c:valAx>
      <c:valAx>
        <c:axId val="747074808"/>
        <c:scaling>
          <c:orientation val="minMax"/>
          <c:min val="0.30000000000000004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47075200"/>
        <c:crosses val="max"/>
        <c:crossBetween val="midCat"/>
      </c:valAx>
      <c:valAx>
        <c:axId val="747075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707480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1-40D6-A953-F2231548D86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1-40D6-A953-F2231548D86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1-40D6-A953-F2231548D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  <a:alpha val="37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3분기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67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61-40D6-A953-F2231548D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3분기</c:v>
                </c:pt>
                <c:pt idx="2">
                  <c:v>항목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61-40D6-A953-F2231548D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60262016"/>
        <c:axId val="560267896"/>
      </c:barChart>
      <c:catAx>
        <c:axId val="56026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267896"/>
        <c:crosses val="autoZero"/>
        <c:auto val="1"/>
        <c:lblAlgn val="ctr"/>
        <c:lblOffset val="100"/>
        <c:noMultiLvlLbl val="0"/>
      </c:catAx>
      <c:valAx>
        <c:axId val="560267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026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1~5급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02984867169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2-408B-9012-B98B260635BA}"/>
                </c:ext>
              </c:extLst>
            </c:dLbl>
            <c:dLbl>
              <c:idx val="1"/>
              <c:layout>
                <c:manualLayout>
                  <c:x val="-6.7705252123469528E-17"/>
                  <c:y val="1.002984867169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2-408B-9012-B98B260635BA}"/>
                </c:ext>
              </c:extLst>
            </c:dLbl>
            <c:dLbl>
              <c:idx val="2"/>
              <c:layout>
                <c:manualLayout>
                  <c:x val="-3.3852626061734764E-17"/>
                  <c:y val="2.5074621679241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D2-408B-9012-B98B26063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보험금총액</c:v>
                </c:pt>
                <c:pt idx="1">
                  <c:v>외과향후치료비</c:v>
                </c:pt>
                <c:pt idx="2">
                  <c:v>위자료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1.667</c:v>
                </c:pt>
                <c:pt idx="1">
                  <c:v>0.53100000000000003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2-408B-9012-B98B260635BA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6~10급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861128283984985E-3"/>
                  <c:y val="1.002984867169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D2-408B-9012-B98B260635BA}"/>
                </c:ext>
              </c:extLst>
            </c:dLbl>
            <c:dLbl>
              <c:idx val="1"/>
              <c:layout>
                <c:manualLayout>
                  <c:x val="0"/>
                  <c:y val="1.002984867169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D2-408B-9012-B98B260635BA}"/>
                </c:ext>
              </c:extLst>
            </c:dLbl>
            <c:dLbl>
              <c:idx val="2"/>
              <c:layout>
                <c:manualLayout>
                  <c:x val="1.1079169242597749E-2"/>
                  <c:y val="1.504477300754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D2-408B-9012-B98B26063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보험금총액</c:v>
                </c:pt>
                <c:pt idx="1">
                  <c:v>외과향후치료비</c:v>
                </c:pt>
                <c:pt idx="2">
                  <c:v>위자료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1.881</c:v>
                </c:pt>
                <c:pt idx="1">
                  <c:v>0.67700000000000005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2-408B-9012-B98B260635BA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11~14급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14924335848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2-408B-9012-B98B26063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보험금총액</c:v>
                </c:pt>
                <c:pt idx="1">
                  <c:v>외과향후치료비</c:v>
                </c:pt>
                <c:pt idx="2">
                  <c:v>위자료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2.3879999999999999</c:v>
                </c:pt>
                <c:pt idx="1">
                  <c:v>1.157</c:v>
                </c:pt>
                <c:pt idx="2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2-408B-9012-B98B26063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557120"/>
        <c:axId val="373559080"/>
      </c:barChart>
      <c:catAx>
        <c:axId val="37355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59080"/>
        <c:crosses val="autoZero"/>
        <c:auto val="1"/>
        <c:lblAlgn val="ctr"/>
        <c:lblOffset val="100"/>
        <c:noMultiLvlLbl val="0"/>
      </c:catAx>
      <c:valAx>
        <c:axId val="373559080"/>
        <c:scaling>
          <c:orientation val="minMax"/>
          <c:max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pPr>
            <a:endParaRPr lang="ko-KR"/>
          </a:p>
        </c:txPr>
        <c:crossAx val="37355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0.2741</cdr:x>
      <cdr:y>0.05627</cdr:y>
    </cdr:from>
    <cdr:to>
      <cdr:x>0.43718</cdr:x>
      <cdr:y>0.30198</cdr:y>
    </cdr:to>
    <cdr:sp macro="" textlink="">
      <cdr:nvSpPr>
        <cdr:cNvPr id="2" name="아래쪽 화살표 설명선 1"/>
        <cdr:cNvSpPr/>
      </cdr:nvSpPr>
      <cdr:spPr>
        <a:xfrm xmlns:a="http://schemas.openxmlformats.org/drawingml/2006/main">
          <a:off x="3293325" y="247324"/>
          <a:ext cx="1959442" cy="1080000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금융감독원차원 제도개선</a:t>
          </a:r>
          <a:r>
            <a:rPr lang="en-US" altLang="ko-KR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, </a:t>
          </a:r>
          <a:r>
            <a:rPr lang="ko-KR" altLang="en-US" dirty="0" err="1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요율인상</a:t>
          </a:r>
          <a:r>
            <a:rPr lang="ko-KR" altLang="en-US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 허용</a:t>
          </a:r>
        </a:p>
      </cdr:txBody>
    </cdr:sp>
  </cdr:relSizeAnchor>
  <cdr:relSizeAnchor xmlns:cdr="http://schemas.openxmlformats.org/drawingml/2006/chartDrawing">
    <cdr:from>
      <cdr:x>0.45712</cdr:x>
      <cdr:y>0.05627</cdr:y>
    </cdr:from>
    <cdr:to>
      <cdr:x>0.64301</cdr:x>
      <cdr:y>0.30198</cdr:y>
    </cdr:to>
    <cdr:sp macro="" textlink="">
      <cdr:nvSpPr>
        <cdr:cNvPr id="3" name="아래쪽 화살표 설명선 2"/>
        <cdr:cNvSpPr/>
      </cdr:nvSpPr>
      <cdr:spPr>
        <a:xfrm xmlns:a="http://schemas.openxmlformats.org/drawingml/2006/main">
          <a:off x="5492453" y="247323"/>
          <a:ext cx="2233508" cy="1080000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dirty="0" err="1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범정부차원</a:t>
          </a:r>
          <a:r>
            <a:rPr lang="ko-KR" altLang="en-US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 제도개선</a:t>
          </a:r>
          <a:r>
            <a:rPr lang="en-US" altLang="ko-KR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, </a:t>
          </a:r>
        </a:p>
        <a:p xmlns:a="http://schemas.openxmlformats.org/drawingml/2006/main">
          <a:pPr algn="ctr"/>
          <a:r>
            <a:rPr lang="ko-KR" altLang="en-US" dirty="0" err="1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요율인상</a:t>
          </a:r>
          <a:r>
            <a:rPr lang="ko-KR" altLang="en-US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 허용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0.2927</cdr:x>
      <cdr:y>0</cdr:y>
    </cdr:from>
    <cdr:to>
      <cdr:x>0.37375</cdr:x>
      <cdr:y>0.22751</cdr:y>
    </cdr:to>
    <cdr:sp macro="" textlink="">
      <cdr:nvSpPr>
        <cdr:cNvPr id="2" name="아래쪽 화살표 설명선 1"/>
        <cdr:cNvSpPr/>
      </cdr:nvSpPr>
      <cdr:spPr>
        <a:xfrm xmlns:a="http://schemas.openxmlformats.org/drawingml/2006/main">
          <a:off x="3516891" y="0"/>
          <a:ext cx="973829" cy="999981"/>
        </a:xfrm>
        <a:prstGeom xmlns:a="http://schemas.openxmlformats.org/drawingml/2006/main" prst="downArrowCallout">
          <a:avLst/>
        </a:prstGeom>
        <a:gradFill xmlns:a="http://schemas.openxmlformats.org/drawingml/2006/main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C0392C"/>
            </a:gs>
            <a:gs pos="100000">
              <a:srgbClr val="C00000"/>
            </a:gs>
          </a:gsLst>
          <a:lin ang="5400000" scaled="0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sz="12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rPr>
            <a:t>사회갈등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2D3D-8180-4C3E-A95F-DCAD923AF883}" type="datetimeFigureOut">
              <a:rPr lang="ko-KR" altLang="en-US" smtClean="0"/>
              <a:t>2020-09-14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0AA96-B0EA-40AE-BFBF-2AA3B6BAAF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74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5F940-1176-489B-AF85-7DF398B73EC1}" type="datetimeFigureOut">
              <a:rPr lang="ko-KR" altLang="en-US" smtClean="0"/>
              <a:pPr/>
              <a:t>2020-09-14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01094-A76B-4DFD-8B14-EBEEFE637F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5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93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08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49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29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41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3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856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41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0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06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73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69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83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35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6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97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01094-A76B-4DFD-8B14-EBEEFE637F1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85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24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0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9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0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8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1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28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4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2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F513-41D8-4FBD-889F-CCE17FCCA7D9}" type="datetimeFigureOut">
              <a:rPr lang="ko-KR" altLang="en-US" smtClean="0"/>
              <a:pPr/>
              <a:t>2020-09-14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07366" y="2913159"/>
            <a:ext cx="8725470" cy="677108"/>
            <a:chOff x="707366" y="2913159"/>
            <a:chExt cx="8725470" cy="677108"/>
          </a:xfrm>
        </p:grpSpPr>
        <p:sp>
          <p:nvSpPr>
            <p:cNvPr id="5" name="TextBox 4"/>
            <p:cNvSpPr txBox="1"/>
            <p:nvPr/>
          </p:nvSpPr>
          <p:spPr>
            <a:xfrm>
              <a:off x="707366" y="2913159"/>
              <a:ext cx="6616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자동차보험 자유화 현황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분석 그리고 나아갈 방향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r>
                <a:rPr lang="ko-KR" altLang="en-US" sz="1400" dirty="0" err="1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기승도박사</a:t>
              </a:r>
              <a:r>
                <a:rPr lang="en-US" altLang="ko-KR" sz="1400" dirty="0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dirty="0" err="1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이규훈박사</a:t>
              </a:r>
              <a:endParaRPr lang="en-US" altLang="ko-KR" sz="1400" dirty="0">
                <a:solidFill>
                  <a:srgbClr val="939BA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81047" y="3267139"/>
              <a:ext cx="1851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2020</a:t>
              </a:r>
              <a:r>
                <a: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</a:t>
              </a:r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9</a:t>
              </a:r>
              <a:r>
                <a: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월 </a:t>
              </a:r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25</a:t>
              </a:r>
              <a:r>
                <a: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</a:t>
              </a:r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금</a:t>
              </a:r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23115" y="2985202"/>
              <a:ext cx="97183" cy="5555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68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6160113" y="4901738"/>
            <a:ext cx="5516880" cy="1460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77520" y="4901738"/>
            <a:ext cx="5516880" cy="1460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60113" y="1578785"/>
            <a:ext cx="5516880" cy="3201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477520" y="1579418"/>
            <a:ext cx="5516880" cy="3201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2153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최근 원가증가에 못 미치는 가격이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급등 원인이다</a:t>
            </a: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31523"/>
              </p:ext>
            </p:extLst>
          </p:nvPr>
        </p:nvGraphicFramePr>
        <p:xfrm>
          <a:off x="672441" y="1579418"/>
          <a:ext cx="5186363" cy="320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82820"/>
              </p:ext>
            </p:extLst>
          </p:nvPr>
        </p:nvGraphicFramePr>
        <p:xfrm>
          <a:off x="6096000" y="1579418"/>
          <a:ext cx="5462588" cy="322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70735"/>
              </p:ext>
            </p:extLst>
          </p:nvPr>
        </p:nvGraphicFramePr>
        <p:xfrm>
          <a:off x="672441" y="4888175"/>
          <a:ext cx="5186363" cy="14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대당보험료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사고발생률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건당손해액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손해율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225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2,920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0.762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0.056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3,095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0.796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3,329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0.855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3,615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0.894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231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0.053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3,709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0.852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240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0.055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3,555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0.813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2704"/>
              </p:ext>
            </p:extLst>
          </p:nvPr>
        </p:nvGraphicFramePr>
        <p:xfrm>
          <a:off x="6309360" y="4895708"/>
          <a:ext cx="5249228" cy="14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대당보험료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사고발생률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건당손해액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손해율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0.160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1,130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0.837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225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0.157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1,204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0.838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239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0.154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1,297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0.836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264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0.147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1,336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0.744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279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0.140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1,369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0.689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267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0.141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1,470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0.775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 flipV="1">
            <a:off x="4372495" y="1980605"/>
            <a:ext cx="9235" cy="208339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9933708" y="2000924"/>
            <a:ext cx="13856" cy="208339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4685" y="6462522"/>
            <a:ext cx="3182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보험개발원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월말보고서 각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년호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47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12192000" cy="6528800"/>
            <a:chOff x="0" y="0"/>
            <a:chExt cx="12192000" cy="6528800"/>
          </a:xfrm>
        </p:grpSpPr>
        <p:sp>
          <p:nvSpPr>
            <p:cNvPr id="44" name="타원 43"/>
            <p:cNvSpPr/>
            <p:nvPr/>
          </p:nvSpPr>
          <p:spPr>
            <a:xfrm>
              <a:off x="6939280" y="2052861"/>
              <a:ext cx="3240000" cy="32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701040" y="2052861"/>
              <a:ext cx="3240000" cy="324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868680" y="911372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 원인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원가 상승요인 통제실패</a:t>
              </a:r>
            </a:p>
          </p:txBody>
        </p:sp>
        <p:sp>
          <p:nvSpPr>
            <p:cNvPr id="26" name="사각형: 둥근 모서리 13">
              <a:extLst>
                <a:ext uri="{FF2B5EF4-FFF2-40B4-BE49-F238E27FC236}">
                  <a16:creationId xmlns:a16="http://schemas.microsoft.com/office/drawing/2014/main" id="{6249CD29-BCD5-4EA9-865E-C54A2DB06E1E}"/>
                </a:ext>
              </a:extLst>
            </p:cNvPr>
            <p:cNvSpPr/>
            <p:nvPr/>
          </p:nvSpPr>
          <p:spPr>
            <a:xfrm>
              <a:off x="7135774" y="2002910"/>
              <a:ext cx="2343506" cy="668820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" name="그래픽 54" descr="자동차">
              <a:extLst>
                <a:ext uri="{FF2B5EF4-FFF2-40B4-BE49-F238E27FC236}">
                  <a16:creationId xmlns:a16="http://schemas.microsoft.com/office/drawing/2014/main" id="{5E41B8D1-F42F-4347-81E5-8F56B22A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4067" y="1950319"/>
              <a:ext cx="1292400" cy="1292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7196279" y="2191376"/>
              <a:ext cx="2283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     물건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차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r>
                <a:rPr lang="ko-KR" altLang="en-US" sz="14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피해사고</a:t>
              </a:r>
              <a:endPara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1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773020" y="1961420"/>
              <a:ext cx="2343600" cy="673063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99FE2F-7EE5-4542-BD9D-245804351DE5}"/>
                </a:ext>
              </a:extLst>
            </p:cNvPr>
            <p:cNvSpPr txBox="1"/>
            <p:nvPr/>
          </p:nvSpPr>
          <p:spPr>
            <a:xfrm>
              <a:off x="829614" y="2167491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사람피해사고</a:t>
              </a:r>
              <a:endPara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43" name="그래픽 34" descr="사무직 근로자">
              <a:extLst>
                <a:ext uri="{FF2B5EF4-FFF2-40B4-BE49-F238E27FC236}">
                  <a16:creationId xmlns:a16="http://schemas.microsoft.com/office/drawing/2014/main" id="{1837B3DE-6265-45DD-A56F-07E39C51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8462" y="2018768"/>
              <a:ext cx="1293392" cy="1293392"/>
            </a:xfrm>
            <a:prstGeom prst="rect">
              <a:avLst/>
            </a:prstGeom>
            <a:noFill/>
          </p:spPr>
        </p:pic>
        <p:sp>
          <p:nvSpPr>
            <p:cNvPr id="5" name="타원 4"/>
            <p:cNvSpPr/>
            <p:nvPr/>
          </p:nvSpPr>
          <p:spPr>
            <a:xfrm>
              <a:off x="965200" y="3027680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내부요인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√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경증환자 치료 기준 미비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한방 및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양한방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교차치료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확대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경증치료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연장을 통한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합의금 요구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94959" y="2704960"/>
              <a:ext cx="1220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치료비 및 합의금</a:t>
              </a:r>
            </a:p>
          </p:txBody>
        </p:sp>
        <p:sp>
          <p:nvSpPr>
            <p:cNvPr id="45" name="타원 44"/>
            <p:cNvSpPr/>
            <p:nvPr/>
          </p:nvSpPr>
          <p:spPr>
            <a:xfrm>
              <a:off x="3362960" y="4368800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외부요인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√ </a:t>
              </a:r>
              <a:r>
                <a:rPr lang="ko-KR" altLang="en-US" sz="1000" dirty="0"/>
                <a:t>대법원가동연한 </a:t>
              </a:r>
              <a:endParaRPr lang="en-US" altLang="ko-KR" sz="1000" dirty="0"/>
            </a:p>
            <a:p>
              <a:r>
                <a:rPr lang="en-US" altLang="ko-KR" sz="1000" dirty="0"/>
                <a:t>   </a:t>
              </a:r>
              <a:r>
                <a:rPr lang="ko-KR" altLang="en-US" sz="1000" dirty="0" err="1"/>
                <a:t>연장판결</a:t>
              </a:r>
              <a:r>
                <a:rPr lang="en-US" altLang="ko-KR" sz="1000" dirty="0"/>
                <a:t>(’19.2.21)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altLang="ko-KR" sz="400" dirty="0"/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/>
                <a:t>건강보험 </a:t>
              </a:r>
              <a:r>
                <a:rPr lang="ko-KR" altLang="en-US" sz="1000" dirty="0" err="1"/>
                <a:t>상급병실료</a:t>
              </a:r>
              <a:r>
                <a:rPr lang="ko-KR" altLang="en-US" sz="1000" dirty="0"/>
                <a:t> </a:t>
              </a:r>
              <a:endParaRPr lang="en-US" altLang="ko-KR" sz="1000" dirty="0"/>
            </a:p>
            <a:p>
              <a:r>
                <a:rPr lang="en-US" altLang="ko-KR" sz="1000" dirty="0"/>
                <a:t>   </a:t>
              </a:r>
              <a:r>
                <a:rPr lang="ko-KR" altLang="en-US" sz="1000" dirty="0"/>
                <a:t>적용</a:t>
              </a:r>
              <a:r>
                <a:rPr lang="en-US" altLang="ko-KR" sz="1000" dirty="0"/>
                <a:t>(‘19.7)</a:t>
              </a:r>
            </a:p>
            <a:p>
              <a:endParaRPr lang="en-US" altLang="ko-KR" sz="400" dirty="0"/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/>
                <a:t>최저임금확대</a:t>
              </a:r>
              <a:endParaRPr lang="en-US" altLang="ko-KR" sz="1000" dirty="0"/>
            </a:p>
            <a:p>
              <a:r>
                <a:rPr lang="en-US" altLang="ko-KR" sz="1000" dirty="0"/>
                <a:t>   (‘18 : 16.4% </a:t>
              </a:r>
              <a:r>
                <a:rPr lang="ko-KR" altLang="en-US" sz="1000" dirty="0"/>
                <a:t>인상</a:t>
              </a:r>
              <a:r>
                <a:rPr lang="en-US" altLang="ko-KR" sz="1000" dirty="0"/>
                <a:t>,   </a:t>
              </a:r>
            </a:p>
            <a:p>
              <a:r>
                <a:rPr lang="en-US" altLang="ko-KR" sz="1000" dirty="0"/>
                <a:t>    ‘19 : 10.9% </a:t>
              </a:r>
              <a:r>
                <a:rPr lang="ko-KR" altLang="en-US" sz="1000" dirty="0"/>
                <a:t>인상</a:t>
              </a:r>
              <a:r>
                <a:rPr lang="en-US" altLang="ko-KR" sz="1000" dirty="0"/>
                <a:t>)</a:t>
              </a:r>
              <a:endParaRPr lang="ko-KR" altLang="en-US" sz="1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129AE0-8C85-4ABF-90E8-44D00AA51E49}"/>
                </a:ext>
              </a:extLst>
            </p:cNvPr>
            <p:cNvSpPr txBox="1"/>
            <p:nvPr/>
          </p:nvSpPr>
          <p:spPr>
            <a:xfrm>
              <a:off x="6055360" y="1961419"/>
              <a:ext cx="114672" cy="4487399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23392" y="2708793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수리비</a:t>
              </a:r>
            </a:p>
          </p:txBody>
        </p:sp>
        <p:sp>
          <p:nvSpPr>
            <p:cNvPr id="48" name="타원 47"/>
            <p:cNvSpPr/>
            <p:nvPr/>
          </p:nvSpPr>
          <p:spPr>
            <a:xfrm>
              <a:off x="7135774" y="2981959"/>
              <a:ext cx="2160000" cy="21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내부요인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경미사고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처리 비용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외산차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등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고가차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비중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부품 수리보다는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교체요구</a:t>
              </a:r>
              <a:endParaRPr lang="ko-KR" altLang="en-US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9612153" y="4368800"/>
              <a:ext cx="2160000" cy="21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외부요인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√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제작사의 다빈도 수리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부품 공급가격 인상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√ </a:t>
              </a:r>
              <a:r>
                <a:rPr lang="ko-KR" altLang="en-US" sz="1000" dirty="0" err="1">
                  <a:latin typeface="맑은 고딕" panose="020B0503020000020004" pitchFamily="50" charset="-127"/>
                </a:rPr>
                <a:t>공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임등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인상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(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정비요금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공표제</a:t>
              </a:r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‘18.7)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60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아래쪽 화살표 5"/>
          <p:cNvSpPr/>
          <p:nvPr/>
        </p:nvSpPr>
        <p:spPr>
          <a:xfrm>
            <a:off x="2062480" y="2865120"/>
            <a:ext cx="8300720" cy="3809999"/>
          </a:xfrm>
          <a:prstGeom prst="downArrow">
            <a:avLst>
              <a:gd name="adj1" fmla="val 65422"/>
              <a:gd name="adj2" fmla="val 488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213336" y="2316480"/>
            <a:ext cx="5592584" cy="3901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751840" y="2313361"/>
            <a:ext cx="5344160" cy="3884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397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940296" y="938847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급등 원인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회사간 가격 인하경쟁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69751"/>
              </p:ext>
            </p:extLst>
          </p:nvPr>
        </p:nvGraphicFramePr>
        <p:xfrm>
          <a:off x="961677" y="3661420"/>
          <a:ext cx="4914326" cy="2390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15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평대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구성비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적용률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보험료</a:t>
                      </a:r>
                      <a:endParaRPr lang="en-US" altLang="ko-KR" sz="120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영향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(C=B/A-1)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2017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1,113 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66.8%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TM   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226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13.6%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92.0%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327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19.6%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82.5%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합계</a:t>
                      </a:r>
                      <a:r>
                        <a:rPr lang="en-US" altLang="ko-KR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1,667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95.5%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2018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1,091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63.1%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224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12.9%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92.0%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CM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414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23.9%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82.5%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합계</a:t>
                      </a:r>
                      <a:r>
                        <a:rPr lang="en-US" altLang="ko-KR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1,729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94.8%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△0.74%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37802"/>
              </p:ext>
            </p:extLst>
          </p:nvPr>
        </p:nvGraphicFramePr>
        <p:xfrm>
          <a:off x="6321234" y="4046176"/>
          <a:ext cx="5362966" cy="196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15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평대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구성비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적용률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보험료</a:t>
                      </a:r>
                      <a:endParaRPr lang="en-US" altLang="ko-KR" sz="120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영향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(C=B/A-1)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2017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가입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426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35.8%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91.2%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미가입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764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64.2%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합계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A) 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1,190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96.8%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2018</a:t>
                      </a:r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가입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577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46.5% 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91.2%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미가입</a:t>
                      </a:r>
                      <a:endParaRPr lang="ko-KR" alt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664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53.5%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합계</a:t>
                      </a:r>
                      <a:r>
                        <a:rPr lang="en-US" altLang="ko-KR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1,241     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100.0%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95.9%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△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1.00%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3673" y="2879509"/>
            <a:ext cx="309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주행거리 연동특약 영향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766" y="2854946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&lt;CM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판매 영향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4367" y="3399478"/>
            <a:ext cx="143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단위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만대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93204" y="3788017"/>
            <a:ext cx="143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단위 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만대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933" y="2048512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MILES</a:t>
            </a:r>
            <a:endParaRPr lang="ko-KR" altLang="en-US" sz="6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0137" y="2048512"/>
            <a:ext cx="3288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TEL, NET</a:t>
            </a:r>
            <a:endParaRPr lang="ko-KR" altLang="en-US" sz="6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25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86296" y="1584960"/>
            <a:ext cx="10719912" cy="3423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940296" y="949007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급등 원인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보험료 인상 반대 여론 반복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의무보험 효과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2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8741054" y="3364899"/>
            <a:ext cx="1601826" cy="66882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1558" y="3401452"/>
            <a:ext cx="634923" cy="6349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8801559" y="355336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자기차량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7117335" y="336065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7173928" y="356672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자기신체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(</a:t>
            </a:r>
            <a:r>
              <a:rPr lang="ko-KR" altLang="en-US" sz="1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자동차상해</a:t>
            </a:r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4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5972" y="3418003"/>
            <a:ext cx="615715" cy="61571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205001" y="1754628"/>
            <a:ext cx="9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민법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117601" y="2346960"/>
            <a:ext cx="4086600" cy="20015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376935" y="3370815"/>
            <a:ext cx="1523661" cy="673063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1433528" y="357688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Ⅰ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2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5572" y="3428163"/>
            <a:ext cx="615715" cy="61571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26307" y="2656787"/>
            <a:ext cx="25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자동차손해배상보장법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3197412" y="3007360"/>
            <a:ext cx="3783669" cy="185928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5349495" y="336065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5406088" y="356672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Ⅱ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0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8132" y="3418003"/>
            <a:ext cx="615715" cy="615715"/>
          </a:xfrm>
          <a:prstGeom prst="rect">
            <a:avLst/>
          </a:prstGeom>
        </p:spPr>
      </p:pic>
      <p:sp>
        <p:nvSpPr>
          <p:cNvPr id="27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3285134" y="3375059"/>
            <a:ext cx="1601826" cy="66882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5638" y="3411612"/>
            <a:ext cx="634923" cy="6349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3345639" y="356352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대물배상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3347" y="4414467"/>
            <a:ext cx="25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교통사고처리특례법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0" y="5112327"/>
            <a:ext cx="12192000" cy="17456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1035369" y="5485048"/>
            <a:ext cx="2622478" cy="469143"/>
            <a:chOff x="1416239" y="4649375"/>
            <a:chExt cx="2446038" cy="547612"/>
          </a:xfrm>
        </p:grpSpPr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D424A92E-51AA-4B08-A764-5370A6C6F736}"/>
                </a:ext>
              </a:extLst>
            </p:cNvPr>
            <p:cNvSpPr/>
            <p:nvPr/>
          </p:nvSpPr>
          <p:spPr>
            <a:xfrm>
              <a:off x="1991025" y="4649375"/>
              <a:ext cx="1871252" cy="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자동차손해배상보장법</a:t>
              </a:r>
              <a:endParaRPr lang="en-US" altLang="ko-KR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234D02EA-3BD3-41A4-8A3C-FC88F673A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239" y="4734751"/>
              <a:ext cx="368075" cy="462236"/>
            </a:xfrm>
            <a:custGeom>
              <a:avLst/>
              <a:gdLst>
                <a:gd name="T0" fmla="*/ 1494 w 3321"/>
                <a:gd name="T1" fmla="*/ 2318 h 3312"/>
                <a:gd name="T2" fmla="*/ 1494 w 3321"/>
                <a:gd name="T3" fmla="*/ 1855 h 3312"/>
                <a:gd name="T4" fmla="*/ 1753 w 3321"/>
                <a:gd name="T5" fmla="*/ 3 h 3312"/>
                <a:gd name="T6" fmla="*/ 2027 w 3321"/>
                <a:gd name="T7" fmla="*/ 42 h 3312"/>
                <a:gd name="T8" fmla="*/ 2291 w 3321"/>
                <a:gd name="T9" fmla="*/ 115 h 3312"/>
                <a:gd name="T10" fmla="*/ 1885 w 3321"/>
                <a:gd name="T11" fmla="*/ 349 h 3312"/>
                <a:gd name="T12" fmla="*/ 1661 w 3321"/>
                <a:gd name="T13" fmla="*/ 331 h 3312"/>
                <a:gd name="T14" fmla="*/ 1394 w 3321"/>
                <a:gd name="T15" fmla="*/ 358 h 3312"/>
                <a:gd name="T16" fmla="*/ 1145 w 3321"/>
                <a:gd name="T17" fmla="*/ 437 h 3312"/>
                <a:gd name="T18" fmla="*/ 919 w 3321"/>
                <a:gd name="T19" fmla="*/ 559 h 3312"/>
                <a:gd name="T20" fmla="*/ 723 w 3321"/>
                <a:gd name="T21" fmla="*/ 721 h 3312"/>
                <a:gd name="T22" fmla="*/ 561 w 3321"/>
                <a:gd name="T23" fmla="*/ 916 h 3312"/>
                <a:gd name="T24" fmla="*/ 438 w 3321"/>
                <a:gd name="T25" fmla="*/ 1142 h 3312"/>
                <a:gd name="T26" fmla="*/ 359 w 3321"/>
                <a:gd name="T27" fmla="*/ 1390 h 3312"/>
                <a:gd name="T28" fmla="*/ 332 w 3321"/>
                <a:gd name="T29" fmla="*/ 1656 h 3312"/>
                <a:gd name="T30" fmla="*/ 359 w 3321"/>
                <a:gd name="T31" fmla="*/ 1922 h 3312"/>
                <a:gd name="T32" fmla="*/ 438 w 3321"/>
                <a:gd name="T33" fmla="*/ 2170 h 3312"/>
                <a:gd name="T34" fmla="*/ 561 w 3321"/>
                <a:gd name="T35" fmla="*/ 2396 h 3312"/>
                <a:gd name="T36" fmla="*/ 723 w 3321"/>
                <a:gd name="T37" fmla="*/ 2591 h 3312"/>
                <a:gd name="T38" fmla="*/ 919 w 3321"/>
                <a:gd name="T39" fmla="*/ 2753 h 3312"/>
                <a:gd name="T40" fmla="*/ 1145 w 3321"/>
                <a:gd name="T41" fmla="*/ 2875 h 3312"/>
                <a:gd name="T42" fmla="*/ 1394 w 3321"/>
                <a:gd name="T43" fmla="*/ 2954 h 3312"/>
                <a:gd name="T44" fmla="*/ 1661 w 3321"/>
                <a:gd name="T45" fmla="*/ 2981 h 3312"/>
                <a:gd name="T46" fmla="*/ 1927 w 3321"/>
                <a:gd name="T47" fmla="*/ 2954 h 3312"/>
                <a:gd name="T48" fmla="*/ 2176 w 3321"/>
                <a:gd name="T49" fmla="*/ 2875 h 3312"/>
                <a:gd name="T50" fmla="*/ 2402 w 3321"/>
                <a:gd name="T51" fmla="*/ 2753 h 3312"/>
                <a:gd name="T52" fmla="*/ 2598 w 3321"/>
                <a:gd name="T53" fmla="*/ 2591 h 3312"/>
                <a:gd name="T54" fmla="*/ 2760 w 3321"/>
                <a:gd name="T55" fmla="*/ 2396 h 3312"/>
                <a:gd name="T56" fmla="*/ 2883 w 3321"/>
                <a:gd name="T57" fmla="*/ 2170 h 3312"/>
                <a:gd name="T58" fmla="*/ 2962 w 3321"/>
                <a:gd name="T59" fmla="*/ 1922 h 3312"/>
                <a:gd name="T60" fmla="*/ 2989 w 3321"/>
                <a:gd name="T61" fmla="*/ 1656 h 3312"/>
                <a:gd name="T62" fmla="*/ 3309 w 3321"/>
                <a:gd name="T63" fmla="*/ 1856 h 3312"/>
                <a:gd name="T64" fmla="*/ 3248 w 3321"/>
                <a:gd name="T65" fmla="*/ 2141 h 3312"/>
                <a:gd name="T66" fmla="*/ 3139 w 3321"/>
                <a:gd name="T67" fmla="*/ 2407 h 3312"/>
                <a:gd name="T68" fmla="*/ 2988 w 3321"/>
                <a:gd name="T69" fmla="*/ 2648 h 3312"/>
                <a:gd name="T70" fmla="*/ 2799 w 3321"/>
                <a:gd name="T71" fmla="*/ 2858 h 3312"/>
                <a:gd name="T72" fmla="*/ 2577 w 3321"/>
                <a:gd name="T73" fmla="*/ 3035 h 3312"/>
                <a:gd name="T74" fmla="*/ 2327 w 3321"/>
                <a:gd name="T75" fmla="*/ 3171 h 3312"/>
                <a:gd name="T76" fmla="*/ 2053 w 3321"/>
                <a:gd name="T77" fmla="*/ 3265 h 3312"/>
                <a:gd name="T78" fmla="*/ 1761 w 3321"/>
                <a:gd name="T79" fmla="*/ 3309 h 3312"/>
                <a:gd name="T80" fmla="*/ 1460 w 3321"/>
                <a:gd name="T81" fmla="*/ 3300 h 3312"/>
                <a:gd name="T82" fmla="*/ 1174 w 3321"/>
                <a:gd name="T83" fmla="*/ 3239 h 3312"/>
                <a:gd name="T84" fmla="*/ 908 w 3321"/>
                <a:gd name="T85" fmla="*/ 3130 h 3312"/>
                <a:gd name="T86" fmla="*/ 666 w 3321"/>
                <a:gd name="T87" fmla="*/ 2980 h 3312"/>
                <a:gd name="T88" fmla="*/ 455 w 3321"/>
                <a:gd name="T89" fmla="*/ 2791 h 3312"/>
                <a:gd name="T90" fmla="*/ 278 w 3321"/>
                <a:gd name="T91" fmla="*/ 2570 h 3312"/>
                <a:gd name="T92" fmla="*/ 141 w 3321"/>
                <a:gd name="T93" fmla="*/ 2320 h 3312"/>
                <a:gd name="T94" fmla="*/ 47 w 3321"/>
                <a:gd name="T95" fmla="*/ 2047 h 3312"/>
                <a:gd name="T96" fmla="*/ 3 w 3321"/>
                <a:gd name="T97" fmla="*/ 1756 h 3312"/>
                <a:gd name="T98" fmla="*/ 12 w 3321"/>
                <a:gd name="T99" fmla="*/ 1456 h 3312"/>
                <a:gd name="T100" fmla="*/ 73 w 3321"/>
                <a:gd name="T101" fmla="*/ 1171 h 3312"/>
                <a:gd name="T102" fmla="*/ 182 w 3321"/>
                <a:gd name="T103" fmla="*/ 905 h 3312"/>
                <a:gd name="T104" fmla="*/ 333 w 3321"/>
                <a:gd name="T105" fmla="*/ 664 h 3312"/>
                <a:gd name="T106" fmla="*/ 522 w 3321"/>
                <a:gd name="T107" fmla="*/ 454 h 3312"/>
                <a:gd name="T108" fmla="*/ 744 w 3321"/>
                <a:gd name="T109" fmla="*/ 277 h 3312"/>
                <a:gd name="T110" fmla="*/ 994 w 3321"/>
                <a:gd name="T111" fmla="*/ 141 h 3312"/>
                <a:gd name="T112" fmla="*/ 1268 w 3321"/>
                <a:gd name="T113" fmla="*/ 47 h 3312"/>
                <a:gd name="T114" fmla="*/ 1560 w 3321"/>
                <a:gd name="T115" fmla="*/ 3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21" h="3312">
                  <a:moveTo>
                    <a:pt x="2922" y="431"/>
                  </a:moveTo>
                  <a:lnTo>
                    <a:pt x="3155" y="662"/>
                  </a:lnTo>
                  <a:lnTo>
                    <a:pt x="1494" y="2318"/>
                  </a:lnTo>
                  <a:lnTo>
                    <a:pt x="748" y="1574"/>
                  </a:lnTo>
                  <a:lnTo>
                    <a:pt x="979" y="1341"/>
                  </a:lnTo>
                  <a:lnTo>
                    <a:pt x="1494" y="1855"/>
                  </a:lnTo>
                  <a:lnTo>
                    <a:pt x="2922" y="431"/>
                  </a:lnTo>
                  <a:close/>
                  <a:moveTo>
                    <a:pt x="1661" y="0"/>
                  </a:moveTo>
                  <a:lnTo>
                    <a:pt x="1753" y="3"/>
                  </a:lnTo>
                  <a:lnTo>
                    <a:pt x="1845" y="11"/>
                  </a:lnTo>
                  <a:lnTo>
                    <a:pt x="1936" y="25"/>
                  </a:lnTo>
                  <a:lnTo>
                    <a:pt x="2027" y="42"/>
                  </a:lnTo>
                  <a:lnTo>
                    <a:pt x="2116" y="63"/>
                  </a:lnTo>
                  <a:lnTo>
                    <a:pt x="2205" y="88"/>
                  </a:lnTo>
                  <a:lnTo>
                    <a:pt x="2291" y="115"/>
                  </a:lnTo>
                  <a:lnTo>
                    <a:pt x="2026" y="380"/>
                  </a:lnTo>
                  <a:lnTo>
                    <a:pt x="1956" y="363"/>
                  </a:lnTo>
                  <a:lnTo>
                    <a:pt x="1885" y="349"/>
                  </a:lnTo>
                  <a:lnTo>
                    <a:pt x="1813" y="339"/>
                  </a:lnTo>
                  <a:lnTo>
                    <a:pt x="1738" y="333"/>
                  </a:lnTo>
                  <a:lnTo>
                    <a:pt x="1661" y="331"/>
                  </a:lnTo>
                  <a:lnTo>
                    <a:pt x="1570" y="334"/>
                  </a:lnTo>
                  <a:lnTo>
                    <a:pt x="1481" y="344"/>
                  </a:lnTo>
                  <a:lnTo>
                    <a:pt x="1394" y="358"/>
                  </a:lnTo>
                  <a:lnTo>
                    <a:pt x="1308" y="379"/>
                  </a:lnTo>
                  <a:lnTo>
                    <a:pt x="1226" y="405"/>
                  </a:lnTo>
                  <a:lnTo>
                    <a:pt x="1145" y="437"/>
                  </a:lnTo>
                  <a:lnTo>
                    <a:pt x="1067" y="472"/>
                  </a:lnTo>
                  <a:lnTo>
                    <a:pt x="991" y="513"/>
                  </a:lnTo>
                  <a:lnTo>
                    <a:pt x="919" y="559"/>
                  </a:lnTo>
                  <a:lnTo>
                    <a:pt x="850" y="608"/>
                  </a:lnTo>
                  <a:lnTo>
                    <a:pt x="785" y="662"/>
                  </a:lnTo>
                  <a:lnTo>
                    <a:pt x="723" y="721"/>
                  </a:lnTo>
                  <a:lnTo>
                    <a:pt x="664" y="783"/>
                  </a:lnTo>
                  <a:lnTo>
                    <a:pt x="610" y="848"/>
                  </a:lnTo>
                  <a:lnTo>
                    <a:pt x="561" y="916"/>
                  </a:lnTo>
                  <a:lnTo>
                    <a:pt x="514" y="989"/>
                  </a:lnTo>
                  <a:lnTo>
                    <a:pt x="473" y="1064"/>
                  </a:lnTo>
                  <a:lnTo>
                    <a:pt x="438" y="1142"/>
                  </a:lnTo>
                  <a:lnTo>
                    <a:pt x="407" y="1222"/>
                  </a:lnTo>
                  <a:lnTo>
                    <a:pt x="380" y="1305"/>
                  </a:lnTo>
                  <a:lnTo>
                    <a:pt x="359" y="1390"/>
                  </a:lnTo>
                  <a:lnTo>
                    <a:pt x="345" y="1477"/>
                  </a:lnTo>
                  <a:lnTo>
                    <a:pt x="335" y="1566"/>
                  </a:lnTo>
                  <a:lnTo>
                    <a:pt x="332" y="1656"/>
                  </a:lnTo>
                  <a:lnTo>
                    <a:pt x="335" y="1746"/>
                  </a:lnTo>
                  <a:lnTo>
                    <a:pt x="345" y="1835"/>
                  </a:lnTo>
                  <a:lnTo>
                    <a:pt x="359" y="1922"/>
                  </a:lnTo>
                  <a:lnTo>
                    <a:pt x="380" y="2007"/>
                  </a:lnTo>
                  <a:lnTo>
                    <a:pt x="407" y="2090"/>
                  </a:lnTo>
                  <a:lnTo>
                    <a:pt x="438" y="2170"/>
                  </a:lnTo>
                  <a:lnTo>
                    <a:pt x="473" y="2248"/>
                  </a:lnTo>
                  <a:lnTo>
                    <a:pt x="514" y="2323"/>
                  </a:lnTo>
                  <a:lnTo>
                    <a:pt x="561" y="2396"/>
                  </a:lnTo>
                  <a:lnTo>
                    <a:pt x="610" y="2464"/>
                  </a:lnTo>
                  <a:lnTo>
                    <a:pt x="664" y="2529"/>
                  </a:lnTo>
                  <a:lnTo>
                    <a:pt x="723" y="2591"/>
                  </a:lnTo>
                  <a:lnTo>
                    <a:pt x="785" y="2650"/>
                  </a:lnTo>
                  <a:lnTo>
                    <a:pt x="850" y="2704"/>
                  </a:lnTo>
                  <a:lnTo>
                    <a:pt x="919" y="2753"/>
                  </a:lnTo>
                  <a:lnTo>
                    <a:pt x="991" y="2799"/>
                  </a:lnTo>
                  <a:lnTo>
                    <a:pt x="1067" y="2840"/>
                  </a:lnTo>
                  <a:lnTo>
                    <a:pt x="1145" y="2875"/>
                  </a:lnTo>
                  <a:lnTo>
                    <a:pt x="1226" y="2907"/>
                  </a:lnTo>
                  <a:lnTo>
                    <a:pt x="1308" y="2933"/>
                  </a:lnTo>
                  <a:lnTo>
                    <a:pt x="1394" y="2954"/>
                  </a:lnTo>
                  <a:lnTo>
                    <a:pt x="1481" y="2968"/>
                  </a:lnTo>
                  <a:lnTo>
                    <a:pt x="1570" y="2978"/>
                  </a:lnTo>
                  <a:lnTo>
                    <a:pt x="1661" y="2981"/>
                  </a:lnTo>
                  <a:lnTo>
                    <a:pt x="1751" y="2978"/>
                  </a:lnTo>
                  <a:lnTo>
                    <a:pt x="1840" y="2968"/>
                  </a:lnTo>
                  <a:lnTo>
                    <a:pt x="1927" y="2954"/>
                  </a:lnTo>
                  <a:lnTo>
                    <a:pt x="2013" y="2933"/>
                  </a:lnTo>
                  <a:lnTo>
                    <a:pt x="2095" y="2907"/>
                  </a:lnTo>
                  <a:lnTo>
                    <a:pt x="2176" y="2875"/>
                  </a:lnTo>
                  <a:lnTo>
                    <a:pt x="2254" y="2840"/>
                  </a:lnTo>
                  <a:lnTo>
                    <a:pt x="2330" y="2799"/>
                  </a:lnTo>
                  <a:lnTo>
                    <a:pt x="2402" y="2753"/>
                  </a:lnTo>
                  <a:lnTo>
                    <a:pt x="2471" y="2704"/>
                  </a:lnTo>
                  <a:lnTo>
                    <a:pt x="2536" y="2650"/>
                  </a:lnTo>
                  <a:lnTo>
                    <a:pt x="2598" y="2591"/>
                  </a:lnTo>
                  <a:lnTo>
                    <a:pt x="2657" y="2529"/>
                  </a:lnTo>
                  <a:lnTo>
                    <a:pt x="2711" y="2464"/>
                  </a:lnTo>
                  <a:lnTo>
                    <a:pt x="2760" y="2396"/>
                  </a:lnTo>
                  <a:lnTo>
                    <a:pt x="2807" y="2323"/>
                  </a:lnTo>
                  <a:lnTo>
                    <a:pt x="2848" y="2248"/>
                  </a:lnTo>
                  <a:lnTo>
                    <a:pt x="2883" y="2170"/>
                  </a:lnTo>
                  <a:lnTo>
                    <a:pt x="2914" y="2090"/>
                  </a:lnTo>
                  <a:lnTo>
                    <a:pt x="2941" y="2007"/>
                  </a:lnTo>
                  <a:lnTo>
                    <a:pt x="2962" y="1922"/>
                  </a:lnTo>
                  <a:lnTo>
                    <a:pt x="2976" y="1835"/>
                  </a:lnTo>
                  <a:lnTo>
                    <a:pt x="2986" y="1746"/>
                  </a:lnTo>
                  <a:lnTo>
                    <a:pt x="2989" y="1656"/>
                  </a:lnTo>
                  <a:lnTo>
                    <a:pt x="3321" y="1656"/>
                  </a:lnTo>
                  <a:lnTo>
                    <a:pt x="3318" y="1756"/>
                  </a:lnTo>
                  <a:lnTo>
                    <a:pt x="3309" y="1856"/>
                  </a:lnTo>
                  <a:lnTo>
                    <a:pt x="3294" y="1952"/>
                  </a:lnTo>
                  <a:lnTo>
                    <a:pt x="3274" y="2047"/>
                  </a:lnTo>
                  <a:lnTo>
                    <a:pt x="3248" y="2141"/>
                  </a:lnTo>
                  <a:lnTo>
                    <a:pt x="3216" y="2232"/>
                  </a:lnTo>
                  <a:lnTo>
                    <a:pt x="3180" y="2320"/>
                  </a:lnTo>
                  <a:lnTo>
                    <a:pt x="3139" y="2407"/>
                  </a:lnTo>
                  <a:lnTo>
                    <a:pt x="3094" y="2490"/>
                  </a:lnTo>
                  <a:lnTo>
                    <a:pt x="3043" y="2570"/>
                  </a:lnTo>
                  <a:lnTo>
                    <a:pt x="2988" y="2648"/>
                  </a:lnTo>
                  <a:lnTo>
                    <a:pt x="2930" y="2721"/>
                  </a:lnTo>
                  <a:lnTo>
                    <a:pt x="2866" y="2791"/>
                  </a:lnTo>
                  <a:lnTo>
                    <a:pt x="2799" y="2858"/>
                  </a:lnTo>
                  <a:lnTo>
                    <a:pt x="2728" y="2922"/>
                  </a:lnTo>
                  <a:lnTo>
                    <a:pt x="2655" y="2980"/>
                  </a:lnTo>
                  <a:lnTo>
                    <a:pt x="2577" y="3035"/>
                  </a:lnTo>
                  <a:lnTo>
                    <a:pt x="2497" y="3085"/>
                  </a:lnTo>
                  <a:lnTo>
                    <a:pt x="2413" y="3130"/>
                  </a:lnTo>
                  <a:lnTo>
                    <a:pt x="2327" y="3171"/>
                  </a:lnTo>
                  <a:lnTo>
                    <a:pt x="2238" y="3208"/>
                  </a:lnTo>
                  <a:lnTo>
                    <a:pt x="2147" y="3239"/>
                  </a:lnTo>
                  <a:lnTo>
                    <a:pt x="2053" y="3265"/>
                  </a:lnTo>
                  <a:lnTo>
                    <a:pt x="1957" y="3285"/>
                  </a:lnTo>
                  <a:lnTo>
                    <a:pt x="1861" y="3300"/>
                  </a:lnTo>
                  <a:lnTo>
                    <a:pt x="1761" y="3309"/>
                  </a:lnTo>
                  <a:lnTo>
                    <a:pt x="1661" y="3312"/>
                  </a:lnTo>
                  <a:lnTo>
                    <a:pt x="1560" y="3309"/>
                  </a:lnTo>
                  <a:lnTo>
                    <a:pt x="1460" y="3300"/>
                  </a:lnTo>
                  <a:lnTo>
                    <a:pt x="1364" y="3285"/>
                  </a:lnTo>
                  <a:lnTo>
                    <a:pt x="1268" y="3265"/>
                  </a:lnTo>
                  <a:lnTo>
                    <a:pt x="1174" y="3239"/>
                  </a:lnTo>
                  <a:lnTo>
                    <a:pt x="1083" y="3208"/>
                  </a:lnTo>
                  <a:lnTo>
                    <a:pt x="994" y="3171"/>
                  </a:lnTo>
                  <a:lnTo>
                    <a:pt x="908" y="3130"/>
                  </a:lnTo>
                  <a:lnTo>
                    <a:pt x="824" y="3085"/>
                  </a:lnTo>
                  <a:lnTo>
                    <a:pt x="744" y="3035"/>
                  </a:lnTo>
                  <a:lnTo>
                    <a:pt x="666" y="2980"/>
                  </a:lnTo>
                  <a:lnTo>
                    <a:pt x="593" y="2922"/>
                  </a:lnTo>
                  <a:lnTo>
                    <a:pt x="522" y="2858"/>
                  </a:lnTo>
                  <a:lnTo>
                    <a:pt x="455" y="2791"/>
                  </a:lnTo>
                  <a:lnTo>
                    <a:pt x="391" y="2721"/>
                  </a:lnTo>
                  <a:lnTo>
                    <a:pt x="333" y="2648"/>
                  </a:lnTo>
                  <a:lnTo>
                    <a:pt x="278" y="2570"/>
                  </a:lnTo>
                  <a:lnTo>
                    <a:pt x="227" y="2490"/>
                  </a:lnTo>
                  <a:lnTo>
                    <a:pt x="182" y="2407"/>
                  </a:lnTo>
                  <a:lnTo>
                    <a:pt x="141" y="2320"/>
                  </a:lnTo>
                  <a:lnTo>
                    <a:pt x="105" y="2232"/>
                  </a:lnTo>
                  <a:lnTo>
                    <a:pt x="73" y="2141"/>
                  </a:lnTo>
                  <a:lnTo>
                    <a:pt x="47" y="2047"/>
                  </a:lnTo>
                  <a:lnTo>
                    <a:pt x="27" y="1952"/>
                  </a:lnTo>
                  <a:lnTo>
                    <a:pt x="12" y="1856"/>
                  </a:lnTo>
                  <a:lnTo>
                    <a:pt x="3" y="1756"/>
                  </a:lnTo>
                  <a:lnTo>
                    <a:pt x="0" y="1656"/>
                  </a:lnTo>
                  <a:lnTo>
                    <a:pt x="3" y="1556"/>
                  </a:lnTo>
                  <a:lnTo>
                    <a:pt x="12" y="1456"/>
                  </a:lnTo>
                  <a:lnTo>
                    <a:pt x="27" y="1360"/>
                  </a:lnTo>
                  <a:lnTo>
                    <a:pt x="47" y="1265"/>
                  </a:lnTo>
                  <a:lnTo>
                    <a:pt x="73" y="1171"/>
                  </a:lnTo>
                  <a:lnTo>
                    <a:pt x="105" y="1080"/>
                  </a:lnTo>
                  <a:lnTo>
                    <a:pt x="141" y="992"/>
                  </a:lnTo>
                  <a:lnTo>
                    <a:pt x="182" y="905"/>
                  </a:lnTo>
                  <a:lnTo>
                    <a:pt x="227" y="822"/>
                  </a:lnTo>
                  <a:lnTo>
                    <a:pt x="278" y="742"/>
                  </a:lnTo>
                  <a:lnTo>
                    <a:pt x="333" y="664"/>
                  </a:lnTo>
                  <a:lnTo>
                    <a:pt x="391" y="591"/>
                  </a:lnTo>
                  <a:lnTo>
                    <a:pt x="455" y="521"/>
                  </a:lnTo>
                  <a:lnTo>
                    <a:pt x="522" y="454"/>
                  </a:lnTo>
                  <a:lnTo>
                    <a:pt x="593" y="390"/>
                  </a:lnTo>
                  <a:lnTo>
                    <a:pt x="666" y="332"/>
                  </a:lnTo>
                  <a:lnTo>
                    <a:pt x="744" y="277"/>
                  </a:lnTo>
                  <a:lnTo>
                    <a:pt x="824" y="227"/>
                  </a:lnTo>
                  <a:lnTo>
                    <a:pt x="908" y="182"/>
                  </a:lnTo>
                  <a:lnTo>
                    <a:pt x="994" y="141"/>
                  </a:lnTo>
                  <a:lnTo>
                    <a:pt x="1083" y="104"/>
                  </a:lnTo>
                  <a:lnTo>
                    <a:pt x="1174" y="73"/>
                  </a:lnTo>
                  <a:lnTo>
                    <a:pt x="1268" y="47"/>
                  </a:lnTo>
                  <a:lnTo>
                    <a:pt x="1364" y="27"/>
                  </a:lnTo>
                  <a:lnTo>
                    <a:pt x="1460" y="12"/>
                  </a:lnTo>
                  <a:lnTo>
                    <a:pt x="1560" y="3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H="1" flipV="1">
            <a:off x="3696607" y="5525686"/>
            <a:ext cx="12845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3750653" y="5324625"/>
            <a:ext cx="2606035" cy="1073870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민법의 특별법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√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조건부무과실 책임주의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</a:rPr>
              <a:t>√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과실입증책임전환 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가해자로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412573" y="5288333"/>
            <a:ext cx="2606035" cy="1282882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보험가입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</a:rPr>
              <a:t>√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 소유자 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의무가입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</a:rPr>
              <a:t>√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가입한도 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</a:t>
            </a:r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억원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사망기준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</a:rPr>
              <a:t>√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보험회사 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거절 못함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H="1" flipV="1">
            <a:off x="6297568" y="5505368"/>
            <a:ext cx="22649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모서리가 둥근 직사각형 83"/>
          <p:cNvSpPr/>
          <p:nvPr/>
        </p:nvSpPr>
        <p:spPr>
          <a:xfrm>
            <a:off x="9119019" y="5446048"/>
            <a:ext cx="2606035" cy="447040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보험료 인상 </a:t>
            </a:r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반대근거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V="1">
            <a:off x="9018608" y="5505367"/>
            <a:ext cx="8055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502400"/>
            <a:chOff x="0" y="0"/>
            <a:chExt cx="12192000" cy="6502400"/>
          </a:xfrm>
        </p:grpSpPr>
        <p:sp>
          <p:nvSpPr>
            <p:cNvPr id="75" name="모서리가 둥근 직사각형 74"/>
            <p:cNvSpPr/>
            <p:nvPr/>
          </p:nvSpPr>
          <p:spPr>
            <a:xfrm>
              <a:off x="4984659" y="3037840"/>
              <a:ext cx="2645501" cy="3464560"/>
            </a:xfrm>
            <a:prstGeom prst="roundRect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0000">
                    <a:srgbClr val="FF3300"/>
                  </a:gs>
                  <a:gs pos="100000">
                    <a:srgbClr val="C0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ko-KR" altLang="en-US" b="1" dirty="0"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보험료 인상으로 인식</a:t>
              </a:r>
            </a:p>
          </p:txBody>
        </p:sp>
        <p:sp>
          <p:nvSpPr>
            <p:cNvPr id="74" name="오른쪽 화살표 73"/>
            <p:cNvSpPr/>
            <p:nvPr/>
          </p:nvSpPr>
          <p:spPr>
            <a:xfrm>
              <a:off x="1819693" y="3509240"/>
              <a:ext cx="705300" cy="822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940296" y="979487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 원인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보험료 인상 반대 여론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보험료 특성 오해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6614160" y="3988441"/>
              <a:ext cx="4886960" cy="1233799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6634480" y="3352800"/>
              <a:ext cx="4886960" cy="4968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증가</a:t>
              </a: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2485299" y="3345348"/>
              <a:ext cx="2442301" cy="4923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예측가능 원가 및 </a:t>
              </a:r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사고발생률</a:t>
              </a:r>
              <a:endPara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2485299" y="3988441"/>
              <a:ext cx="2442301" cy="49236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예측불가능 원가 및 </a:t>
              </a:r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사고발생률</a:t>
              </a:r>
              <a:endPara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726440" y="2351821"/>
              <a:ext cx="1448661" cy="27993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sz="1400" b="1" dirty="0" err="1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사고발생률</a:t>
              </a:r>
              <a:r>
                <a:rPr lang="ko-KR" altLang="en-US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× 1</a:t>
              </a:r>
              <a:r>
                <a:rPr lang="ko-KR" altLang="en-US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사고당손해액</a:t>
              </a:r>
              <a:r>
                <a:rPr lang="en-US" altLang="ko-KR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원가</a:t>
              </a:r>
              <a:r>
                <a:rPr lang="en-US" altLang="ko-KR" sz="1400" b="1" dirty="0">
                  <a:solidFill>
                    <a:schemeClr val="accent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ctr"/>
              <a:endPara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경과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보험료</a:t>
              </a:r>
              <a:endPara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873760" y="4378960"/>
              <a:ext cx="1116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1291111" y="313226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=</a:t>
              </a:r>
              <a:endParaRPr lang="ko-KR" altLang="en-US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652121" y="3527394"/>
              <a:ext cx="1623719" cy="790606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5055779" y="3345348"/>
              <a:ext cx="2442301" cy="49236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보험료인상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불가</a:t>
              </a: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5055779" y="3988441"/>
              <a:ext cx="2442301" cy="49236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제도변경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반영</a:t>
              </a:r>
              <a:endPara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보험료 조정</a:t>
              </a: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8056880" y="4131509"/>
              <a:ext cx="33413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√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대법원가동연한  </a:t>
              </a:r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연장판결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(’19.2.21)</a:t>
              </a:r>
            </a:p>
            <a:p>
              <a:pPr algn="r"/>
              <a:r>
                <a:rPr lang="en-US" altLang="ko-KR" sz="14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√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건강보험 </a:t>
              </a:r>
              <a:r>
                <a:rPr lang="ko-KR" altLang="en-US" sz="1400" dirty="0" err="1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상급병실료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적용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(‘19.7)</a:t>
              </a:r>
            </a:p>
            <a:p>
              <a:pPr algn="r"/>
              <a:r>
                <a:rPr lang="en-US" altLang="ko-KR" sz="14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√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최저임금확대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‘18 : 16.4%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인상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  </a:t>
              </a:r>
            </a:p>
            <a:p>
              <a:pPr algn="r"/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                  ‘19 : 10.9% </a:t>
              </a:r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인상</a:t>
              </a:r>
              <a:r>
                <a:rPr lang="en-US" altLang="ko-KR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67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9644751" cy="4249276"/>
            <a:chOff x="672441" y="0"/>
            <a:chExt cx="9644751" cy="4249276"/>
          </a:xfrm>
        </p:grpSpPr>
        <p:sp>
          <p:nvSpPr>
            <p:cNvPr id="29" name="TextBox 28"/>
            <p:cNvSpPr txBox="1"/>
            <p:nvPr/>
          </p:nvSpPr>
          <p:spPr>
            <a:xfrm>
              <a:off x="6343809" y="198208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상황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3809" y="261470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이후 나타난 현상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247324"/>
              <a:ext cx="3973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err="1">
                  <a:solidFill>
                    <a:srgbClr val="4472C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sz="2000" dirty="0">
                  <a:solidFill>
                    <a:srgbClr val="4472C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급등으로 일어나는 문제점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3809" y="387994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자유화제도 안정화 방안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441" y="1973229"/>
              <a:ext cx="491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목차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21987" y="2748636"/>
              <a:ext cx="717259" cy="946760"/>
              <a:chOff x="2557290" y="3247324"/>
              <a:chExt cx="2098675" cy="2770187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57290" y="3247324"/>
                <a:ext cx="2098675" cy="2770187"/>
              </a:xfrm>
              <a:custGeom>
                <a:avLst/>
                <a:gdLst>
                  <a:gd name="T0" fmla="*/ 3101 w 5289"/>
                  <a:gd name="T1" fmla="*/ 215 h 6981"/>
                  <a:gd name="T2" fmla="*/ 2821 w 5289"/>
                  <a:gd name="T3" fmla="*/ 27 h 6981"/>
                  <a:gd name="T4" fmla="*/ 2536 w 5289"/>
                  <a:gd name="T5" fmla="*/ 10 h 6981"/>
                  <a:gd name="T6" fmla="*/ 2234 w 5289"/>
                  <a:gd name="T7" fmla="*/ 164 h 6981"/>
                  <a:gd name="T8" fmla="*/ 716 w 5289"/>
                  <a:gd name="T9" fmla="*/ 241 h 6981"/>
                  <a:gd name="T10" fmla="*/ 405 w 5289"/>
                  <a:gd name="T11" fmla="*/ 311 h 6981"/>
                  <a:gd name="T12" fmla="*/ 142 w 5289"/>
                  <a:gd name="T13" fmla="*/ 530 h 6981"/>
                  <a:gd name="T14" fmla="*/ 8 w 5289"/>
                  <a:gd name="T15" fmla="*/ 848 h 6981"/>
                  <a:gd name="T16" fmla="*/ 8 w 5289"/>
                  <a:gd name="T17" fmla="*/ 6373 h 6981"/>
                  <a:gd name="T18" fmla="*/ 142 w 5289"/>
                  <a:gd name="T19" fmla="*/ 6693 h 6981"/>
                  <a:gd name="T20" fmla="*/ 405 w 5289"/>
                  <a:gd name="T21" fmla="*/ 6910 h 6981"/>
                  <a:gd name="T22" fmla="*/ 716 w 5289"/>
                  <a:gd name="T23" fmla="*/ 6981 h 6981"/>
                  <a:gd name="T24" fmla="*/ 4819 w 5289"/>
                  <a:gd name="T25" fmla="*/ 6938 h 6981"/>
                  <a:gd name="T26" fmla="*/ 5103 w 5289"/>
                  <a:gd name="T27" fmla="*/ 6746 h 6981"/>
                  <a:gd name="T28" fmla="*/ 5266 w 5289"/>
                  <a:gd name="T29" fmla="*/ 6443 h 6981"/>
                  <a:gd name="T30" fmla="*/ 5288 w 5289"/>
                  <a:gd name="T31" fmla="*/ 920 h 6981"/>
                  <a:gd name="T32" fmla="*/ 5186 w 5289"/>
                  <a:gd name="T33" fmla="*/ 586 h 6981"/>
                  <a:gd name="T34" fmla="*/ 4945 w 5289"/>
                  <a:gd name="T35" fmla="*/ 345 h 6981"/>
                  <a:gd name="T36" fmla="*/ 4610 w 5289"/>
                  <a:gd name="T37" fmla="*/ 242 h 6981"/>
                  <a:gd name="T38" fmla="*/ 2821 w 5289"/>
                  <a:gd name="T39" fmla="*/ 270 h 6981"/>
                  <a:gd name="T40" fmla="*/ 3012 w 5289"/>
                  <a:gd name="T41" fmla="*/ 557 h 6981"/>
                  <a:gd name="T42" fmla="*/ 3063 w 5289"/>
                  <a:gd name="T43" fmla="*/ 811 h 6981"/>
                  <a:gd name="T44" fmla="*/ 3681 w 5289"/>
                  <a:gd name="T45" fmla="*/ 850 h 6981"/>
                  <a:gd name="T46" fmla="*/ 3715 w 5289"/>
                  <a:gd name="T47" fmla="*/ 1030 h 6981"/>
                  <a:gd name="T48" fmla="*/ 1654 w 5289"/>
                  <a:gd name="T49" fmla="*/ 1084 h 6981"/>
                  <a:gd name="T50" fmla="*/ 1554 w 5289"/>
                  <a:gd name="T51" fmla="*/ 931 h 6981"/>
                  <a:gd name="T52" fmla="*/ 2162 w 5289"/>
                  <a:gd name="T53" fmla="*/ 830 h 6981"/>
                  <a:gd name="T54" fmla="*/ 2276 w 5289"/>
                  <a:gd name="T55" fmla="*/ 716 h 6981"/>
                  <a:gd name="T56" fmla="*/ 2359 w 5289"/>
                  <a:gd name="T57" fmla="*/ 361 h 6981"/>
                  <a:gd name="T58" fmla="*/ 2645 w 5289"/>
                  <a:gd name="T59" fmla="*/ 227 h 6981"/>
                  <a:gd name="T60" fmla="*/ 3778 w 5289"/>
                  <a:gd name="T61" fmla="*/ 1269 h 6981"/>
                  <a:gd name="T62" fmla="*/ 3961 w 5289"/>
                  <a:gd name="T63" fmla="*/ 994 h 6981"/>
                  <a:gd name="T64" fmla="*/ 4579 w 5289"/>
                  <a:gd name="T65" fmla="*/ 952 h 6981"/>
                  <a:gd name="T66" fmla="*/ 716 w 5289"/>
                  <a:gd name="T67" fmla="*/ 6272 h 6981"/>
                  <a:gd name="T68" fmla="*/ 716 w 5289"/>
                  <a:gd name="T69" fmla="*/ 950 h 6981"/>
                  <a:gd name="T70" fmla="*/ 1341 w 5289"/>
                  <a:gd name="T71" fmla="*/ 1063 h 6981"/>
                  <a:gd name="T72" fmla="*/ 1574 w 5289"/>
                  <a:gd name="T73" fmla="*/ 1297 h 6981"/>
                  <a:gd name="T74" fmla="*/ 5041 w 5289"/>
                  <a:gd name="T75" fmla="*/ 6411 h 6981"/>
                  <a:gd name="T76" fmla="*/ 4719 w 5289"/>
                  <a:gd name="T77" fmla="*/ 6733 h 6981"/>
                  <a:gd name="T78" fmla="*/ 570 w 5289"/>
                  <a:gd name="T79" fmla="*/ 6733 h 6981"/>
                  <a:gd name="T80" fmla="*/ 247 w 5289"/>
                  <a:gd name="T81" fmla="*/ 6411 h 6981"/>
                  <a:gd name="T82" fmla="*/ 247 w 5289"/>
                  <a:gd name="T83" fmla="*/ 812 h 6981"/>
                  <a:gd name="T84" fmla="*/ 570 w 5289"/>
                  <a:gd name="T85" fmla="*/ 488 h 6981"/>
                  <a:gd name="T86" fmla="*/ 2050 w 5289"/>
                  <a:gd name="T87" fmla="*/ 563 h 6981"/>
                  <a:gd name="T88" fmla="*/ 1566 w 5289"/>
                  <a:gd name="T89" fmla="*/ 621 h 6981"/>
                  <a:gd name="T90" fmla="*/ 692 w 5289"/>
                  <a:gd name="T91" fmla="*/ 725 h 6981"/>
                  <a:gd name="T92" fmla="*/ 510 w 5289"/>
                  <a:gd name="T93" fmla="*/ 846 h 6981"/>
                  <a:gd name="T94" fmla="*/ 483 w 5289"/>
                  <a:gd name="T95" fmla="*/ 6289 h 6981"/>
                  <a:gd name="T96" fmla="*/ 604 w 5289"/>
                  <a:gd name="T97" fmla="*/ 6470 h 6981"/>
                  <a:gd name="T98" fmla="*/ 4597 w 5289"/>
                  <a:gd name="T99" fmla="*/ 6498 h 6981"/>
                  <a:gd name="T100" fmla="*/ 4778 w 5289"/>
                  <a:gd name="T101" fmla="*/ 6376 h 6981"/>
                  <a:gd name="T102" fmla="*/ 4806 w 5289"/>
                  <a:gd name="T103" fmla="*/ 934 h 6981"/>
                  <a:gd name="T104" fmla="*/ 4684 w 5289"/>
                  <a:gd name="T105" fmla="*/ 751 h 6981"/>
                  <a:gd name="T106" fmla="*/ 3849 w 5289"/>
                  <a:gd name="T107" fmla="*/ 697 h 6981"/>
                  <a:gd name="T108" fmla="*/ 3240 w 5289"/>
                  <a:gd name="T109" fmla="*/ 603 h 6981"/>
                  <a:gd name="T110" fmla="*/ 4573 w 5289"/>
                  <a:gd name="T111" fmla="*/ 468 h 6981"/>
                  <a:gd name="T112" fmla="*/ 4952 w 5289"/>
                  <a:gd name="T113" fmla="*/ 645 h 6981"/>
                  <a:gd name="T114" fmla="*/ 5063 w 5289"/>
                  <a:gd name="T115" fmla="*/ 6265 h 6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9" h="6981">
                    <a:moveTo>
                      <a:pt x="4573" y="241"/>
                    </a:moveTo>
                    <a:lnTo>
                      <a:pt x="3127" y="241"/>
                    </a:lnTo>
                    <a:lnTo>
                      <a:pt x="3124" y="241"/>
                    </a:lnTo>
                    <a:lnTo>
                      <a:pt x="3122" y="241"/>
                    </a:lnTo>
                    <a:lnTo>
                      <a:pt x="3101" y="215"/>
                    </a:lnTo>
                    <a:lnTo>
                      <a:pt x="3056" y="164"/>
                    </a:lnTo>
                    <a:lnTo>
                      <a:pt x="3003" y="121"/>
                    </a:lnTo>
                    <a:lnTo>
                      <a:pt x="2946" y="82"/>
                    </a:lnTo>
                    <a:lnTo>
                      <a:pt x="2886" y="51"/>
                    </a:lnTo>
                    <a:lnTo>
                      <a:pt x="2821" y="27"/>
                    </a:lnTo>
                    <a:lnTo>
                      <a:pt x="2752" y="10"/>
                    </a:lnTo>
                    <a:lnTo>
                      <a:pt x="2681" y="1"/>
                    </a:lnTo>
                    <a:lnTo>
                      <a:pt x="2645" y="0"/>
                    </a:lnTo>
                    <a:lnTo>
                      <a:pt x="2607" y="1"/>
                    </a:lnTo>
                    <a:lnTo>
                      <a:pt x="2536" y="10"/>
                    </a:lnTo>
                    <a:lnTo>
                      <a:pt x="2469" y="27"/>
                    </a:lnTo>
                    <a:lnTo>
                      <a:pt x="2404" y="51"/>
                    </a:lnTo>
                    <a:lnTo>
                      <a:pt x="2342" y="82"/>
                    </a:lnTo>
                    <a:lnTo>
                      <a:pt x="2285" y="121"/>
                    </a:lnTo>
                    <a:lnTo>
                      <a:pt x="2234" y="164"/>
                    </a:lnTo>
                    <a:lnTo>
                      <a:pt x="2187" y="215"/>
                    </a:lnTo>
                    <a:lnTo>
                      <a:pt x="2166" y="241"/>
                    </a:lnTo>
                    <a:lnTo>
                      <a:pt x="2164" y="241"/>
                    </a:lnTo>
                    <a:lnTo>
                      <a:pt x="2162" y="241"/>
                    </a:lnTo>
                    <a:lnTo>
                      <a:pt x="716" y="241"/>
                    </a:lnTo>
                    <a:lnTo>
                      <a:pt x="678" y="242"/>
                    </a:lnTo>
                    <a:lnTo>
                      <a:pt x="606" y="250"/>
                    </a:lnTo>
                    <a:lnTo>
                      <a:pt x="536" y="263"/>
                    </a:lnTo>
                    <a:lnTo>
                      <a:pt x="470" y="285"/>
                    </a:lnTo>
                    <a:lnTo>
                      <a:pt x="405" y="311"/>
                    </a:lnTo>
                    <a:lnTo>
                      <a:pt x="345" y="345"/>
                    </a:lnTo>
                    <a:lnTo>
                      <a:pt x="288" y="384"/>
                    </a:lnTo>
                    <a:lnTo>
                      <a:pt x="235" y="427"/>
                    </a:lnTo>
                    <a:lnTo>
                      <a:pt x="185" y="476"/>
                    </a:lnTo>
                    <a:lnTo>
                      <a:pt x="142" y="530"/>
                    </a:lnTo>
                    <a:lnTo>
                      <a:pt x="103" y="586"/>
                    </a:lnTo>
                    <a:lnTo>
                      <a:pt x="70" y="646"/>
                    </a:lnTo>
                    <a:lnTo>
                      <a:pt x="43" y="712"/>
                    </a:lnTo>
                    <a:lnTo>
                      <a:pt x="22" y="778"/>
                    </a:lnTo>
                    <a:lnTo>
                      <a:pt x="8" y="848"/>
                    </a:lnTo>
                    <a:lnTo>
                      <a:pt x="1" y="920"/>
                    </a:lnTo>
                    <a:lnTo>
                      <a:pt x="0" y="958"/>
                    </a:lnTo>
                    <a:lnTo>
                      <a:pt x="0" y="6265"/>
                    </a:lnTo>
                    <a:lnTo>
                      <a:pt x="1" y="6301"/>
                    </a:lnTo>
                    <a:lnTo>
                      <a:pt x="8" y="6373"/>
                    </a:lnTo>
                    <a:lnTo>
                      <a:pt x="22" y="6443"/>
                    </a:lnTo>
                    <a:lnTo>
                      <a:pt x="43" y="6511"/>
                    </a:lnTo>
                    <a:lnTo>
                      <a:pt x="70" y="6575"/>
                    </a:lnTo>
                    <a:lnTo>
                      <a:pt x="103" y="6636"/>
                    </a:lnTo>
                    <a:lnTo>
                      <a:pt x="142" y="6693"/>
                    </a:lnTo>
                    <a:lnTo>
                      <a:pt x="185" y="6746"/>
                    </a:lnTo>
                    <a:lnTo>
                      <a:pt x="235" y="6794"/>
                    </a:lnTo>
                    <a:lnTo>
                      <a:pt x="288" y="6839"/>
                    </a:lnTo>
                    <a:lnTo>
                      <a:pt x="345" y="6877"/>
                    </a:lnTo>
                    <a:lnTo>
                      <a:pt x="405" y="6910"/>
                    </a:lnTo>
                    <a:lnTo>
                      <a:pt x="470" y="6938"/>
                    </a:lnTo>
                    <a:lnTo>
                      <a:pt x="536" y="6958"/>
                    </a:lnTo>
                    <a:lnTo>
                      <a:pt x="606" y="6973"/>
                    </a:lnTo>
                    <a:lnTo>
                      <a:pt x="678" y="6980"/>
                    </a:lnTo>
                    <a:lnTo>
                      <a:pt x="716" y="6981"/>
                    </a:lnTo>
                    <a:lnTo>
                      <a:pt x="4573" y="6981"/>
                    </a:lnTo>
                    <a:lnTo>
                      <a:pt x="4610" y="6980"/>
                    </a:lnTo>
                    <a:lnTo>
                      <a:pt x="4682" y="6973"/>
                    </a:lnTo>
                    <a:lnTo>
                      <a:pt x="4752" y="6958"/>
                    </a:lnTo>
                    <a:lnTo>
                      <a:pt x="4819" y="6938"/>
                    </a:lnTo>
                    <a:lnTo>
                      <a:pt x="4883" y="6910"/>
                    </a:lnTo>
                    <a:lnTo>
                      <a:pt x="4945" y="6877"/>
                    </a:lnTo>
                    <a:lnTo>
                      <a:pt x="5001" y="6839"/>
                    </a:lnTo>
                    <a:lnTo>
                      <a:pt x="5054" y="6794"/>
                    </a:lnTo>
                    <a:lnTo>
                      <a:pt x="5103" y="6746"/>
                    </a:lnTo>
                    <a:lnTo>
                      <a:pt x="5147" y="6693"/>
                    </a:lnTo>
                    <a:lnTo>
                      <a:pt x="5186" y="6636"/>
                    </a:lnTo>
                    <a:lnTo>
                      <a:pt x="5218" y="6575"/>
                    </a:lnTo>
                    <a:lnTo>
                      <a:pt x="5246" y="6511"/>
                    </a:lnTo>
                    <a:lnTo>
                      <a:pt x="5266" y="6443"/>
                    </a:lnTo>
                    <a:lnTo>
                      <a:pt x="5281" y="6373"/>
                    </a:lnTo>
                    <a:lnTo>
                      <a:pt x="5288" y="6301"/>
                    </a:lnTo>
                    <a:lnTo>
                      <a:pt x="5289" y="6265"/>
                    </a:lnTo>
                    <a:lnTo>
                      <a:pt x="5289" y="958"/>
                    </a:lnTo>
                    <a:lnTo>
                      <a:pt x="5288" y="920"/>
                    </a:lnTo>
                    <a:lnTo>
                      <a:pt x="5281" y="848"/>
                    </a:lnTo>
                    <a:lnTo>
                      <a:pt x="5266" y="778"/>
                    </a:lnTo>
                    <a:lnTo>
                      <a:pt x="5246" y="712"/>
                    </a:lnTo>
                    <a:lnTo>
                      <a:pt x="5218" y="646"/>
                    </a:lnTo>
                    <a:lnTo>
                      <a:pt x="5186" y="586"/>
                    </a:lnTo>
                    <a:lnTo>
                      <a:pt x="5147" y="530"/>
                    </a:lnTo>
                    <a:lnTo>
                      <a:pt x="5103" y="476"/>
                    </a:lnTo>
                    <a:lnTo>
                      <a:pt x="5054" y="427"/>
                    </a:lnTo>
                    <a:lnTo>
                      <a:pt x="5001" y="384"/>
                    </a:lnTo>
                    <a:lnTo>
                      <a:pt x="4945" y="345"/>
                    </a:lnTo>
                    <a:lnTo>
                      <a:pt x="4883" y="311"/>
                    </a:lnTo>
                    <a:lnTo>
                      <a:pt x="4819" y="285"/>
                    </a:lnTo>
                    <a:lnTo>
                      <a:pt x="4752" y="263"/>
                    </a:lnTo>
                    <a:lnTo>
                      <a:pt x="4682" y="250"/>
                    </a:lnTo>
                    <a:lnTo>
                      <a:pt x="4610" y="242"/>
                    </a:lnTo>
                    <a:lnTo>
                      <a:pt x="4573" y="241"/>
                    </a:lnTo>
                    <a:close/>
                    <a:moveTo>
                      <a:pt x="2645" y="227"/>
                    </a:moveTo>
                    <a:lnTo>
                      <a:pt x="2682" y="228"/>
                    </a:lnTo>
                    <a:lnTo>
                      <a:pt x="2754" y="242"/>
                    </a:lnTo>
                    <a:lnTo>
                      <a:pt x="2821" y="270"/>
                    </a:lnTo>
                    <a:lnTo>
                      <a:pt x="2880" y="310"/>
                    </a:lnTo>
                    <a:lnTo>
                      <a:pt x="2929" y="361"/>
                    </a:lnTo>
                    <a:lnTo>
                      <a:pt x="2969" y="420"/>
                    </a:lnTo>
                    <a:lnTo>
                      <a:pt x="2998" y="486"/>
                    </a:lnTo>
                    <a:lnTo>
                      <a:pt x="3012" y="557"/>
                    </a:lnTo>
                    <a:lnTo>
                      <a:pt x="3013" y="596"/>
                    </a:lnTo>
                    <a:lnTo>
                      <a:pt x="3013" y="716"/>
                    </a:lnTo>
                    <a:lnTo>
                      <a:pt x="3015" y="739"/>
                    </a:lnTo>
                    <a:lnTo>
                      <a:pt x="3033" y="780"/>
                    </a:lnTo>
                    <a:lnTo>
                      <a:pt x="3063" y="811"/>
                    </a:lnTo>
                    <a:lnTo>
                      <a:pt x="3104" y="827"/>
                    </a:lnTo>
                    <a:lnTo>
                      <a:pt x="3127" y="830"/>
                    </a:lnTo>
                    <a:lnTo>
                      <a:pt x="3609" y="830"/>
                    </a:lnTo>
                    <a:lnTo>
                      <a:pt x="3634" y="831"/>
                    </a:lnTo>
                    <a:lnTo>
                      <a:pt x="3681" y="850"/>
                    </a:lnTo>
                    <a:lnTo>
                      <a:pt x="3715" y="885"/>
                    </a:lnTo>
                    <a:lnTo>
                      <a:pt x="3736" y="931"/>
                    </a:lnTo>
                    <a:lnTo>
                      <a:pt x="3737" y="958"/>
                    </a:lnTo>
                    <a:lnTo>
                      <a:pt x="3736" y="983"/>
                    </a:lnTo>
                    <a:lnTo>
                      <a:pt x="3715" y="1030"/>
                    </a:lnTo>
                    <a:lnTo>
                      <a:pt x="3681" y="1064"/>
                    </a:lnTo>
                    <a:lnTo>
                      <a:pt x="3634" y="1084"/>
                    </a:lnTo>
                    <a:lnTo>
                      <a:pt x="3609" y="1086"/>
                    </a:lnTo>
                    <a:lnTo>
                      <a:pt x="1680" y="1086"/>
                    </a:lnTo>
                    <a:lnTo>
                      <a:pt x="1654" y="1084"/>
                    </a:lnTo>
                    <a:lnTo>
                      <a:pt x="1608" y="1064"/>
                    </a:lnTo>
                    <a:lnTo>
                      <a:pt x="1573" y="1030"/>
                    </a:lnTo>
                    <a:lnTo>
                      <a:pt x="1554" y="983"/>
                    </a:lnTo>
                    <a:lnTo>
                      <a:pt x="1552" y="958"/>
                    </a:lnTo>
                    <a:lnTo>
                      <a:pt x="1554" y="931"/>
                    </a:lnTo>
                    <a:lnTo>
                      <a:pt x="1573" y="885"/>
                    </a:lnTo>
                    <a:lnTo>
                      <a:pt x="1608" y="850"/>
                    </a:lnTo>
                    <a:lnTo>
                      <a:pt x="1654" y="831"/>
                    </a:lnTo>
                    <a:lnTo>
                      <a:pt x="1680" y="830"/>
                    </a:lnTo>
                    <a:lnTo>
                      <a:pt x="2162" y="830"/>
                    </a:lnTo>
                    <a:lnTo>
                      <a:pt x="2185" y="827"/>
                    </a:lnTo>
                    <a:lnTo>
                      <a:pt x="2226" y="811"/>
                    </a:lnTo>
                    <a:lnTo>
                      <a:pt x="2256" y="780"/>
                    </a:lnTo>
                    <a:lnTo>
                      <a:pt x="2273" y="739"/>
                    </a:lnTo>
                    <a:lnTo>
                      <a:pt x="2276" y="716"/>
                    </a:lnTo>
                    <a:lnTo>
                      <a:pt x="2276" y="596"/>
                    </a:lnTo>
                    <a:lnTo>
                      <a:pt x="2277" y="557"/>
                    </a:lnTo>
                    <a:lnTo>
                      <a:pt x="2291" y="486"/>
                    </a:lnTo>
                    <a:lnTo>
                      <a:pt x="2319" y="420"/>
                    </a:lnTo>
                    <a:lnTo>
                      <a:pt x="2359" y="361"/>
                    </a:lnTo>
                    <a:lnTo>
                      <a:pt x="2410" y="310"/>
                    </a:lnTo>
                    <a:lnTo>
                      <a:pt x="2469" y="270"/>
                    </a:lnTo>
                    <a:lnTo>
                      <a:pt x="2535" y="242"/>
                    </a:lnTo>
                    <a:lnTo>
                      <a:pt x="2606" y="228"/>
                    </a:lnTo>
                    <a:lnTo>
                      <a:pt x="2645" y="227"/>
                    </a:lnTo>
                    <a:close/>
                    <a:moveTo>
                      <a:pt x="1680" y="1312"/>
                    </a:moveTo>
                    <a:lnTo>
                      <a:pt x="3609" y="1312"/>
                    </a:lnTo>
                    <a:lnTo>
                      <a:pt x="3645" y="1310"/>
                    </a:lnTo>
                    <a:lnTo>
                      <a:pt x="3714" y="1297"/>
                    </a:lnTo>
                    <a:lnTo>
                      <a:pt x="3778" y="1269"/>
                    </a:lnTo>
                    <a:lnTo>
                      <a:pt x="3834" y="1231"/>
                    </a:lnTo>
                    <a:lnTo>
                      <a:pt x="3883" y="1183"/>
                    </a:lnTo>
                    <a:lnTo>
                      <a:pt x="3920" y="1127"/>
                    </a:lnTo>
                    <a:lnTo>
                      <a:pt x="3948" y="1063"/>
                    </a:lnTo>
                    <a:lnTo>
                      <a:pt x="3961" y="994"/>
                    </a:lnTo>
                    <a:lnTo>
                      <a:pt x="3963" y="958"/>
                    </a:lnTo>
                    <a:lnTo>
                      <a:pt x="3962" y="954"/>
                    </a:lnTo>
                    <a:lnTo>
                      <a:pt x="3962" y="950"/>
                    </a:lnTo>
                    <a:lnTo>
                      <a:pt x="4573" y="950"/>
                    </a:lnTo>
                    <a:lnTo>
                      <a:pt x="4579" y="952"/>
                    </a:lnTo>
                    <a:lnTo>
                      <a:pt x="4581" y="958"/>
                    </a:lnTo>
                    <a:lnTo>
                      <a:pt x="4581" y="6265"/>
                    </a:lnTo>
                    <a:lnTo>
                      <a:pt x="4579" y="6271"/>
                    </a:lnTo>
                    <a:lnTo>
                      <a:pt x="4573" y="6272"/>
                    </a:lnTo>
                    <a:lnTo>
                      <a:pt x="716" y="6272"/>
                    </a:lnTo>
                    <a:lnTo>
                      <a:pt x="710" y="6271"/>
                    </a:lnTo>
                    <a:lnTo>
                      <a:pt x="709" y="6265"/>
                    </a:lnTo>
                    <a:lnTo>
                      <a:pt x="709" y="958"/>
                    </a:lnTo>
                    <a:lnTo>
                      <a:pt x="710" y="952"/>
                    </a:lnTo>
                    <a:lnTo>
                      <a:pt x="716" y="950"/>
                    </a:lnTo>
                    <a:lnTo>
                      <a:pt x="1326" y="950"/>
                    </a:lnTo>
                    <a:lnTo>
                      <a:pt x="1326" y="954"/>
                    </a:lnTo>
                    <a:lnTo>
                      <a:pt x="1326" y="958"/>
                    </a:lnTo>
                    <a:lnTo>
                      <a:pt x="1327" y="994"/>
                    </a:lnTo>
                    <a:lnTo>
                      <a:pt x="1341" y="1063"/>
                    </a:lnTo>
                    <a:lnTo>
                      <a:pt x="1368" y="1127"/>
                    </a:lnTo>
                    <a:lnTo>
                      <a:pt x="1407" y="1183"/>
                    </a:lnTo>
                    <a:lnTo>
                      <a:pt x="1455" y="1231"/>
                    </a:lnTo>
                    <a:lnTo>
                      <a:pt x="1511" y="1269"/>
                    </a:lnTo>
                    <a:lnTo>
                      <a:pt x="1574" y="1297"/>
                    </a:lnTo>
                    <a:lnTo>
                      <a:pt x="1644" y="1310"/>
                    </a:lnTo>
                    <a:lnTo>
                      <a:pt x="1680" y="1312"/>
                    </a:lnTo>
                    <a:close/>
                    <a:moveTo>
                      <a:pt x="5063" y="6265"/>
                    </a:moveTo>
                    <a:lnTo>
                      <a:pt x="5062" y="6314"/>
                    </a:lnTo>
                    <a:lnTo>
                      <a:pt x="5041" y="6411"/>
                    </a:lnTo>
                    <a:lnTo>
                      <a:pt x="5004" y="6499"/>
                    </a:lnTo>
                    <a:lnTo>
                      <a:pt x="4952" y="6576"/>
                    </a:lnTo>
                    <a:lnTo>
                      <a:pt x="4884" y="6643"/>
                    </a:lnTo>
                    <a:lnTo>
                      <a:pt x="4807" y="6695"/>
                    </a:lnTo>
                    <a:lnTo>
                      <a:pt x="4719" y="6733"/>
                    </a:lnTo>
                    <a:lnTo>
                      <a:pt x="4623" y="6753"/>
                    </a:lnTo>
                    <a:lnTo>
                      <a:pt x="4573" y="6754"/>
                    </a:lnTo>
                    <a:lnTo>
                      <a:pt x="716" y="6754"/>
                    </a:lnTo>
                    <a:lnTo>
                      <a:pt x="665" y="6753"/>
                    </a:lnTo>
                    <a:lnTo>
                      <a:pt x="570" y="6733"/>
                    </a:lnTo>
                    <a:lnTo>
                      <a:pt x="482" y="6695"/>
                    </a:lnTo>
                    <a:lnTo>
                      <a:pt x="404" y="6643"/>
                    </a:lnTo>
                    <a:lnTo>
                      <a:pt x="337" y="6576"/>
                    </a:lnTo>
                    <a:lnTo>
                      <a:pt x="284" y="6499"/>
                    </a:lnTo>
                    <a:lnTo>
                      <a:pt x="247" y="6411"/>
                    </a:lnTo>
                    <a:lnTo>
                      <a:pt x="228" y="6314"/>
                    </a:lnTo>
                    <a:lnTo>
                      <a:pt x="226" y="6265"/>
                    </a:lnTo>
                    <a:lnTo>
                      <a:pt x="226" y="958"/>
                    </a:lnTo>
                    <a:lnTo>
                      <a:pt x="228" y="907"/>
                    </a:lnTo>
                    <a:lnTo>
                      <a:pt x="247" y="812"/>
                    </a:lnTo>
                    <a:lnTo>
                      <a:pt x="284" y="724"/>
                    </a:lnTo>
                    <a:lnTo>
                      <a:pt x="337" y="645"/>
                    </a:lnTo>
                    <a:lnTo>
                      <a:pt x="404" y="579"/>
                    </a:lnTo>
                    <a:lnTo>
                      <a:pt x="482" y="526"/>
                    </a:lnTo>
                    <a:lnTo>
                      <a:pt x="570" y="488"/>
                    </a:lnTo>
                    <a:lnTo>
                      <a:pt x="665" y="469"/>
                    </a:lnTo>
                    <a:lnTo>
                      <a:pt x="716" y="468"/>
                    </a:lnTo>
                    <a:lnTo>
                      <a:pt x="2064" y="468"/>
                    </a:lnTo>
                    <a:lnTo>
                      <a:pt x="2056" y="498"/>
                    </a:lnTo>
                    <a:lnTo>
                      <a:pt x="2050" y="563"/>
                    </a:lnTo>
                    <a:lnTo>
                      <a:pt x="2049" y="596"/>
                    </a:lnTo>
                    <a:lnTo>
                      <a:pt x="2049" y="603"/>
                    </a:lnTo>
                    <a:lnTo>
                      <a:pt x="1680" y="603"/>
                    </a:lnTo>
                    <a:lnTo>
                      <a:pt x="1640" y="604"/>
                    </a:lnTo>
                    <a:lnTo>
                      <a:pt x="1566" y="621"/>
                    </a:lnTo>
                    <a:lnTo>
                      <a:pt x="1498" y="653"/>
                    </a:lnTo>
                    <a:lnTo>
                      <a:pt x="1439" y="697"/>
                    </a:lnTo>
                    <a:lnTo>
                      <a:pt x="1414" y="724"/>
                    </a:lnTo>
                    <a:lnTo>
                      <a:pt x="716" y="724"/>
                    </a:lnTo>
                    <a:lnTo>
                      <a:pt x="692" y="725"/>
                    </a:lnTo>
                    <a:lnTo>
                      <a:pt x="646" y="733"/>
                    </a:lnTo>
                    <a:lnTo>
                      <a:pt x="604" y="751"/>
                    </a:lnTo>
                    <a:lnTo>
                      <a:pt x="566" y="777"/>
                    </a:lnTo>
                    <a:lnTo>
                      <a:pt x="535" y="808"/>
                    </a:lnTo>
                    <a:lnTo>
                      <a:pt x="510" y="846"/>
                    </a:lnTo>
                    <a:lnTo>
                      <a:pt x="492" y="888"/>
                    </a:lnTo>
                    <a:lnTo>
                      <a:pt x="483" y="934"/>
                    </a:lnTo>
                    <a:lnTo>
                      <a:pt x="482" y="958"/>
                    </a:lnTo>
                    <a:lnTo>
                      <a:pt x="482" y="6265"/>
                    </a:lnTo>
                    <a:lnTo>
                      <a:pt x="483" y="6289"/>
                    </a:lnTo>
                    <a:lnTo>
                      <a:pt x="492" y="6334"/>
                    </a:lnTo>
                    <a:lnTo>
                      <a:pt x="510" y="6376"/>
                    </a:lnTo>
                    <a:lnTo>
                      <a:pt x="535" y="6413"/>
                    </a:lnTo>
                    <a:lnTo>
                      <a:pt x="566" y="6444"/>
                    </a:lnTo>
                    <a:lnTo>
                      <a:pt x="604" y="6470"/>
                    </a:lnTo>
                    <a:lnTo>
                      <a:pt x="646" y="6488"/>
                    </a:lnTo>
                    <a:lnTo>
                      <a:pt x="692" y="6498"/>
                    </a:lnTo>
                    <a:lnTo>
                      <a:pt x="716" y="6499"/>
                    </a:lnTo>
                    <a:lnTo>
                      <a:pt x="4573" y="6499"/>
                    </a:lnTo>
                    <a:lnTo>
                      <a:pt x="4597" y="6498"/>
                    </a:lnTo>
                    <a:lnTo>
                      <a:pt x="4642" y="6488"/>
                    </a:lnTo>
                    <a:lnTo>
                      <a:pt x="4684" y="6470"/>
                    </a:lnTo>
                    <a:lnTo>
                      <a:pt x="4722" y="6444"/>
                    </a:lnTo>
                    <a:lnTo>
                      <a:pt x="4753" y="6413"/>
                    </a:lnTo>
                    <a:lnTo>
                      <a:pt x="4778" y="6376"/>
                    </a:lnTo>
                    <a:lnTo>
                      <a:pt x="4796" y="6334"/>
                    </a:lnTo>
                    <a:lnTo>
                      <a:pt x="4806" y="6289"/>
                    </a:lnTo>
                    <a:lnTo>
                      <a:pt x="4807" y="6265"/>
                    </a:lnTo>
                    <a:lnTo>
                      <a:pt x="4807" y="958"/>
                    </a:lnTo>
                    <a:lnTo>
                      <a:pt x="4806" y="934"/>
                    </a:lnTo>
                    <a:lnTo>
                      <a:pt x="4796" y="888"/>
                    </a:lnTo>
                    <a:lnTo>
                      <a:pt x="4778" y="846"/>
                    </a:lnTo>
                    <a:lnTo>
                      <a:pt x="4753" y="808"/>
                    </a:lnTo>
                    <a:lnTo>
                      <a:pt x="4722" y="777"/>
                    </a:lnTo>
                    <a:lnTo>
                      <a:pt x="4684" y="751"/>
                    </a:lnTo>
                    <a:lnTo>
                      <a:pt x="4642" y="733"/>
                    </a:lnTo>
                    <a:lnTo>
                      <a:pt x="4597" y="725"/>
                    </a:lnTo>
                    <a:lnTo>
                      <a:pt x="4573" y="724"/>
                    </a:lnTo>
                    <a:lnTo>
                      <a:pt x="3874" y="724"/>
                    </a:lnTo>
                    <a:lnTo>
                      <a:pt x="3849" y="697"/>
                    </a:lnTo>
                    <a:lnTo>
                      <a:pt x="3790" y="653"/>
                    </a:lnTo>
                    <a:lnTo>
                      <a:pt x="3722" y="621"/>
                    </a:lnTo>
                    <a:lnTo>
                      <a:pt x="3648" y="604"/>
                    </a:lnTo>
                    <a:lnTo>
                      <a:pt x="3609" y="603"/>
                    </a:lnTo>
                    <a:lnTo>
                      <a:pt x="3240" y="603"/>
                    </a:lnTo>
                    <a:lnTo>
                      <a:pt x="3240" y="596"/>
                    </a:lnTo>
                    <a:lnTo>
                      <a:pt x="3239" y="563"/>
                    </a:lnTo>
                    <a:lnTo>
                      <a:pt x="3232" y="498"/>
                    </a:lnTo>
                    <a:lnTo>
                      <a:pt x="3226" y="468"/>
                    </a:lnTo>
                    <a:lnTo>
                      <a:pt x="4573" y="468"/>
                    </a:lnTo>
                    <a:lnTo>
                      <a:pt x="4623" y="469"/>
                    </a:lnTo>
                    <a:lnTo>
                      <a:pt x="4719" y="488"/>
                    </a:lnTo>
                    <a:lnTo>
                      <a:pt x="4807" y="526"/>
                    </a:lnTo>
                    <a:lnTo>
                      <a:pt x="4884" y="579"/>
                    </a:lnTo>
                    <a:lnTo>
                      <a:pt x="4952" y="645"/>
                    </a:lnTo>
                    <a:lnTo>
                      <a:pt x="5004" y="724"/>
                    </a:lnTo>
                    <a:lnTo>
                      <a:pt x="5041" y="812"/>
                    </a:lnTo>
                    <a:lnTo>
                      <a:pt x="5062" y="907"/>
                    </a:lnTo>
                    <a:lnTo>
                      <a:pt x="5063" y="958"/>
                    </a:lnTo>
                    <a:lnTo>
                      <a:pt x="5063" y="6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62177" y="3439411"/>
                <a:ext cx="88900" cy="185737"/>
              </a:xfrm>
              <a:custGeom>
                <a:avLst/>
                <a:gdLst>
                  <a:gd name="T0" fmla="*/ 114 w 227"/>
                  <a:gd name="T1" fmla="*/ 468 h 468"/>
                  <a:gd name="T2" fmla="*/ 137 w 227"/>
                  <a:gd name="T3" fmla="*/ 466 h 468"/>
                  <a:gd name="T4" fmla="*/ 177 w 227"/>
                  <a:gd name="T5" fmla="*/ 449 h 468"/>
                  <a:gd name="T6" fmla="*/ 208 w 227"/>
                  <a:gd name="T7" fmla="*/ 419 h 468"/>
                  <a:gd name="T8" fmla="*/ 225 w 227"/>
                  <a:gd name="T9" fmla="*/ 378 h 468"/>
                  <a:gd name="T10" fmla="*/ 227 w 227"/>
                  <a:gd name="T11" fmla="*/ 355 h 468"/>
                  <a:gd name="T12" fmla="*/ 227 w 227"/>
                  <a:gd name="T13" fmla="*/ 114 h 468"/>
                  <a:gd name="T14" fmla="*/ 225 w 227"/>
                  <a:gd name="T15" fmla="*/ 91 h 468"/>
                  <a:gd name="T16" fmla="*/ 208 w 227"/>
                  <a:gd name="T17" fmla="*/ 50 h 468"/>
                  <a:gd name="T18" fmla="*/ 177 w 227"/>
                  <a:gd name="T19" fmla="*/ 20 h 468"/>
                  <a:gd name="T20" fmla="*/ 137 w 227"/>
                  <a:gd name="T21" fmla="*/ 2 h 468"/>
                  <a:gd name="T22" fmla="*/ 114 w 227"/>
                  <a:gd name="T23" fmla="*/ 0 h 468"/>
                  <a:gd name="T24" fmla="*/ 91 w 227"/>
                  <a:gd name="T25" fmla="*/ 2 h 468"/>
                  <a:gd name="T26" fmla="*/ 50 w 227"/>
                  <a:gd name="T27" fmla="*/ 20 h 468"/>
                  <a:gd name="T28" fmla="*/ 20 w 227"/>
                  <a:gd name="T29" fmla="*/ 50 h 468"/>
                  <a:gd name="T30" fmla="*/ 1 w 227"/>
                  <a:gd name="T31" fmla="*/ 91 h 468"/>
                  <a:gd name="T32" fmla="*/ 0 w 227"/>
                  <a:gd name="T33" fmla="*/ 114 h 468"/>
                  <a:gd name="T34" fmla="*/ 0 w 227"/>
                  <a:gd name="T35" fmla="*/ 355 h 468"/>
                  <a:gd name="T36" fmla="*/ 1 w 227"/>
                  <a:gd name="T37" fmla="*/ 378 h 468"/>
                  <a:gd name="T38" fmla="*/ 20 w 227"/>
                  <a:gd name="T39" fmla="*/ 419 h 468"/>
                  <a:gd name="T40" fmla="*/ 50 w 227"/>
                  <a:gd name="T41" fmla="*/ 449 h 468"/>
                  <a:gd name="T42" fmla="*/ 91 w 227"/>
                  <a:gd name="T43" fmla="*/ 466 h 468"/>
                  <a:gd name="T44" fmla="*/ 114 w 227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468">
                    <a:moveTo>
                      <a:pt x="114" y="468"/>
                    </a:moveTo>
                    <a:lnTo>
                      <a:pt x="137" y="466"/>
                    </a:lnTo>
                    <a:lnTo>
                      <a:pt x="177" y="449"/>
                    </a:lnTo>
                    <a:lnTo>
                      <a:pt x="208" y="419"/>
                    </a:lnTo>
                    <a:lnTo>
                      <a:pt x="225" y="378"/>
                    </a:lnTo>
                    <a:lnTo>
                      <a:pt x="227" y="355"/>
                    </a:lnTo>
                    <a:lnTo>
                      <a:pt x="227" y="114"/>
                    </a:lnTo>
                    <a:lnTo>
                      <a:pt x="225" y="91"/>
                    </a:lnTo>
                    <a:lnTo>
                      <a:pt x="208" y="50"/>
                    </a:lnTo>
                    <a:lnTo>
                      <a:pt x="177" y="20"/>
                    </a:lnTo>
                    <a:lnTo>
                      <a:pt x="137" y="2"/>
                    </a:lnTo>
                    <a:lnTo>
                      <a:pt x="114" y="0"/>
                    </a:lnTo>
                    <a:lnTo>
                      <a:pt x="91" y="2"/>
                    </a:lnTo>
                    <a:lnTo>
                      <a:pt x="50" y="20"/>
                    </a:lnTo>
                    <a:lnTo>
                      <a:pt x="20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0" y="355"/>
                    </a:lnTo>
                    <a:lnTo>
                      <a:pt x="1" y="378"/>
                    </a:lnTo>
                    <a:lnTo>
                      <a:pt x="20" y="419"/>
                    </a:lnTo>
                    <a:lnTo>
                      <a:pt x="50" y="449"/>
                    </a:lnTo>
                    <a:lnTo>
                      <a:pt x="91" y="466"/>
                    </a:lnTo>
                    <a:lnTo>
                      <a:pt x="11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514552" y="4204586"/>
                <a:ext cx="663575" cy="90487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3036715" y="4109336"/>
                <a:ext cx="374650" cy="280987"/>
              </a:xfrm>
              <a:custGeom>
                <a:avLst/>
                <a:gdLst>
                  <a:gd name="T0" fmla="*/ 32 w 947"/>
                  <a:gd name="T1" fmla="*/ 273 h 708"/>
                  <a:gd name="T2" fmla="*/ 17 w 947"/>
                  <a:gd name="T3" fmla="*/ 291 h 708"/>
                  <a:gd name="T4" fmla="*/ 0 w 947"/>
                  <a:gd name="T5" fmla="*/ 332 h 708"/>
                  <a:gd name="T6" fmla="*/ 0 w 947"/>
                  <a:gd name="T7" fmla="*/ 375 h 708"/>
                  <a:gd name="T8" fmla="*/ 17 w 947"/>
                  <a:gd name="T9" fmla="*/ 416 h 708"/>
                  <a:gd name="T10" fmla="*/ 32 w 947"/>
                  <a:gd name="T11" fmla="*/ 433 h 708"/>
                  <a:gd name="T12" fmla="*/ 273 w 947"/>
                  <a:gd name="T13" fmla="*/ 675 h 708"/>
                  <a:gd name="T14" fmla="*/ 291 w 947"/>
                  <a:gd name="T15" fmla="*/ 690 h 708"/>
                  <a:gd name="T16" fmla="*/ 332 w 947"/>
                  <a:gd name="T17" fmla="*/ 706 h 708"/>
                  <a:gd name="T18" fmla="*/ 354 w 947"/>
                  <a:gd name="T19" fmla="*/ 708 h 708"/>
                  <a:gd name="T20" fmla="*/ 375 w 947"/>
                  <a:gd name="T21" fmla="*/ 706 h 708"/>
                  <a:gd name="T22" fmla="*/ 416 w 947"/>
                  <a:gd name="T23" fmla="*/ 690 h 708"/>
                  <a:gd name="T24" fmla="*/ 433 w 947"/>
                  <a:gd name="T25" fmla="*/ 675 h 708"/>
                  <a:gd name="T26" fmla="*/ 915 w 947"/>
                  <a:gd name="T27" fmla="*/ 192 h 708"/>
                  <a:gd name="T28" fmla="*/ 931 w 947"/>
                  <a:gd name="T29" fmla="*/ 175 h 708"/>
                  <a:gd name="T30" fmla="*/ 947 w 947"/>
                  <a:gd name="T31" fmla="*/ 134 h 708"/>
                  <a:gd name="T32" fmla="*/ 947 w 947"/>
                  <a:gd name="T33" fmla="*/ 91 h 708"/>
                  <a:gd name="T34" fmla="*/ 931 w 947"/>
                  <a:gd name="T35" fmla="*/ 50 h 708"/>
                  <a:gd name="T36" fmla="*/ 915 w 947"/>
                  <a:gd name="T37" fmla="*/ 32 h 708"/>
                  <a:gd name="T38" fmla="*/ 899 w 947"/>
                  <a:gd name="T39" fmla="*/ 17 h 708"/>
                  <a:gd name="T40" fmla="*/ 858 w 947"/>
                  <a:gd name="T41" fmla="*/ 0 h 708"/>
                  <a:gd name="T42" fmla="*/ 814 w 947"/>
                  <a:gd name="T43" fmla="*/ 0 h 708"/>
                  <a:gd name="T44" fmla="*/ 773 w 947"/>
                  <a:gd name="T45" fmla="*/ 17 h 708"/>
                  <a:gd name="T46" fmla="*/ 755 w 947"/>
                  <a:gd name="T47" fmla="*/ 32 h 708"/>
                  <a:gd name="T48" fmla="*/ 354 w 947"/>
                  <a:gd name="T49" fmla="*/ 434 h 708"/>
                  <a:gd name="T50" fmla="*/ 192 w 947"/>
                  <a:gd name="T51" fmla="*/ 273 h 708"/>
                  <a:gd name="T52" fmla="*/ 175 w 947"/>
                  <a:gd name="T53" fmla="*/ 258 h 708"/>
                  <a:gd name="T54" fmla="*/ 134 w 947"/>
                  <a:gd name="T55" fmla="*/ 242 h 708"/>
                  <a:gd name="T56" fmla="*/ 91 w 947"/>
                  <a:gd name="T57" fmla="*/ 242 h 708"/>
                  <a:gd name="T58" fmla="*/ 50 w 947"/>
                  <a:gd name="T59" fmla="*/ 258 h 708"/>
                  <a:gd name="T60" fmla="*/ 32 w 947"/>
                  <a:gd name="T61" fmla="*/ 27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32" y="273"/>
                    </a:moveTo>
                    <a:lnTo>
                      <a:pt x="17" y="291"/>
                    </a:lnTo>
                    <a:lnTo>
                      <a:pt x="0" y="332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lnTo>
                      <a:pt x="354" y="434"/>
                    </a:lnTo>
                    <a:lnTo>
                      <a:pt x="192" y="273"/>
                    </a:lnTo>
                    <a:lnTo>
                      <a:pt x="175" y="258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8"/>
                    </a:lnTo>
                    <a:lnTo>
                      <a:pt x="32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514552" y="4684011"/>
                <a:ext cx="663575" cy="88900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036715" y="4588761"/>
                <a:ext cx="374650" cy="280987"/>
              </a:xfrm>
              <a:custGeom>
                <a:avLst/>
                <a:gdLst>
                  <a:gd name="T0" fmla="*/ 755 w 947"/>
                  <a:gd name="T1" fmla="*/ 32 h 708"/>
                  <a:gd name="T2" fmla="*/ 354 w 947"/>
                  <a:gd name="T3" fmla="*/ 435 h 708"/>
                  <a:gd name="T4" fmla="*/ 192 w 947"/>
                  <a:gd name="T5" fmla="*/ 273 h 708"/>
                  <a:gd name="T6" fmla="*/ 175 w 947"/>
                  <a:gd name="T7" fmla="*/ 259 h 708"/>
                  <a:gd name="T8" fmla="*/ 134 w 947"/>
                  <a:gd name="T9" fmla="*/ 242 h 708"/>
                  <a:gd name="T10" fmla="*/ 91 w 947"/>
                  <a:gd name="T11" fmla="*/ 242 h 708"/>
                  <a:gd name="T12" fmla="*/ 50 w 947"/>
                  <a:gd name="T13" fmla="*/ 259 h 708"/>
                  <a:gd name="T14" fmla="*/ 32 w 947"/>
                  <a:gd name="T15" fmla="*/ 273 h 708"/>
                  <a:gd name="T16" fmla="*/ 17 w 947"/>
                  <a:gd name="T17" fmla="*/ 291 h 708"/>
                  <a:gd name="T18" fmla="*/ 0 w 947"/>
                  <a:gd name="T19" fmla="*/ 332 h 708"/>
                  <a:gd name="T20" fmla="*/ 0 w 947"/>
                  <a:gd name="T21" fmla="*/ 376 h 708"/>
                  <a:gd name="T22" fmla="*/ 17 w 947"/>
                  <a:gd name="T23" fmla="*/ 417 h 708"/>
                  <a:gd name="T24" fmla="*/ 32 w 947"/>
                  <a:gd name="T25" fmla="*/ 433 h 708"/>
                  <a:gd name="T26" fmla="*/ 273 w 947"/>
                  <a:gd name="T27" fmla="*/ 675 h 708"/>
                  <a:gd name="T28" fmla="*/ 291 w 947"/>
                  <a:gd name="T29" fmla="*/ 690 h 708"/>
                  <a:gd name="T30" fmla="*/ 332 w 947"/>
                  <a:gd name="T31" fmla="*/ 706 h 708"/>
                  <a:gd name="T32" fmla="*/ 354 w 947"/>
                  <a:gd name="T33" fmla="*/ 708 h 708"/>
                  <a:gd name="T34" fmla="*/ 375 w 947"/>
                  <a:gd name="T35" fmla="*/ 706 h 708"/>
                  <a:gd name="T36" fmla="*/ 416 w 947"/>
                  <a:gd name="T37" fmla="*/ 690 h 708"/>
                  <a:gd name="T38" fmla="*/ 433 w 947"/>
                  <a:gd name="T39" fmla="*/ 675 h 708"/>
                  <a:gd name="T40" fmla="*/ 915 w 947"/>
                  <a:gd name="T41" fmla="*/ 192 h 708"/>
                  <a:gd name="T42" fmla="*/ 931 w 947"/>
                  <a:gd name="T43" fmla="*/ 175 h 708"/>
                  <a:gd name="T44" fmla="*/ 947 w 947"/>
                  <a:gd name="T45" fmla="*/ 134 h 708"/>
                  <a:gd name="T46" fmla="*/ 947 w 947"/>
                  <a:gd name="T47" fmla="*/ 91 h 708"/>
                  <a:gd name="T48" fmla="*/ 931 w 947"/>
                  <a:gd name="T49" fmla="*/ 50 h 708"/>
                  <a:gd name="T50" fmla="*/ 915 w 947"/>
                  <a:gd name="T51" fmla="*/ 32 h 708"/>
                  <a:gd name="T52" fmla="*/ 899 w 947"/>
                  <a:gd name="T53" fmla="*/ 17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7 h 708"/>
                  <a:gd name="T60" fmla="*/ 755 w 947"/>
                  <a:gd name="T61" fmla="*/ 3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2"/>
                    </a:moveTo>
                    <a:lnTo>
                      <a:pt x="354" y="435"/>
                    </a:lnTo>
                    <a:lnTo>
                      <a:pt x="192" y="273"/>
                    </a:lnTo>
                    <a:lnTo>
                      <a:pt x="175" y="259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9"/>
                    </a:lnTo>
                    <a:lnTo>
                      <a:pt x="32" y="273"/>
                    </a:lnTo>
                    <a:lnTo>
                      <a:pt x="17" y="291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17" y="417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3514552" y="5161849"/>
                <a:ext cx="663575" cy="90487"/>
              </a:xfrm>
              <a:custGeom>
                <a:avLst/>
                <a:gdLst>
                  <a:gd name="T0" fmla="*/ 113 w 1673"/>
                  <a:gd name="T1" fmla="*/ 226 h 226"/>
                  <a:gd name="T2" fmla="*/ 1560 w 1673"/>
                  <a:gd name="T3" fmla="*/ 226 h 226"/>
                  <a:gd name="T4" fmla="*/ 1583 w 1673"/>
                  <a:gd name="T5" fmla="*/ 224 h 226"/>
                  <a:gd name="T6" fmla="*/ 1623 w 1673"/>
                  <a:gd name="T7" fmla="*/ 207 h 226"/>
                  <a:gd name="T8" fmla="*/ 1654 w 1673"/>
                  <a:gd name="T9" fmla="*/ 177 h 226"/>
                  <a:gd name="T10" fmla="*/ 1671 w 1673"/>
                  <a:gd name="T11" fmla="*/ 136 h 226"/>
                  <a:gd name="T12" fmla="*/ 1673 w 1673"/>
                  <a:gd name="T13" fmla="*/ 113 h 226"/>
                  <a:gd name="T14" fmla="*/ 1671 w 1673"/>
                  <a:gd name="T15" fmla="*/ 90 h 226"/>
                  <a:gd name="T16" fmla="*/ 1654 w 1673"/>
                  <a:gd name="T17" fmla="*/ 49 h 226"/>
                  <a:gd name="T18" fmla="*/ 1623 w 1673"/>
                  <a:gd name="T19" fmla="*/ 19 h 226"/>
                  <a:gd name="T20" fmla="*/ 1583 w 1673"/>
                  <a:gd name="T21" fmla="*/ 1 h 226"/>
                  <a:gd name="T22" fmla="*/ 1560 w 1673"/>
                  <a:gd name="T23" fmla="*/ 0 h 226"/>
                  <a:gd name="T24" fmla="*/ 113 w 1673"/>
                  <a:gd name="T25" fmla="*/ 0 h 226"/>
                  <a:gd name="T26" fmla="*/ 90 w 1673"/>
                  <a:gd name="T27" fmla="*/ 1 h 226"/>
                  <a:gd name="T28" fmla="*/ 49 w 1673"/>
                  <a:gd name="T29" fmla="*/ 19 h 226"/>
                  <a:gd name="T30" fmla="*/ 19 w 1673"/>
                  <a:gd name="T31" fmla="*/ 49 h 226"/>
                  <a:gd name="T32" fmla="*/ 1 w 1673"/>
                  <a:gd name="T33" fmla="*/ 90 h 226"/>
                  <a:gd name="T34" fmla="*/ 0 w 1673"/>
                  <a:gd name="T35" fmla="*/ 113 h 226"/>
                  <a:gd name="T36" fmla="*/ 1 w 1673"/>
                  <a:gd name="T37" fmla="*/ 136 h 226"/>
                  <a:gd name="T38" fmla="*/ 19 w 1673"/>
                  <a:gd name="T39" fmla="*/ 177 h 226"/>
                  <a:gd name="T40" fmla="*/ 49 w 1673"/>
                  <a:gd name="T41" fmla="*/ 207 h 226"/>
                  <a:gd name="T42" fmla="*/ 90 w 1673"/>
                  <a:gd name="T43" fmla="*/ 224 h 226"/>
                  <a:gd name="T44" fmla="*/ 113 w 1673"/>
                  <a:gd name="T4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6">
                    <a:moveTo>
                      <a:pt x="113" y="226"/>
                    </a:moveTo>
                    <a:lnTo>
                      <a:pt x="1560" y="226"/>
                    </a:lnTo>
                    <a:lnTo>
                      <a:pt x="1583" y="224"/>
                    </a:lnTo>
                    <a:lnTo>
                      <a:pt x="1623" y="207"/>
                    </a:lnTo>
                    <a:lnTo>
                      <a:pt x="1654" y="177"/>
                    </a:lnTo>
                    <a:lnTo>
                      <a:pt x="1671" y="136"/>
                    </a:lnTo>
                    <a:lnTo>
                      <a:pt x="1673" y="113"/>
                    </a:lnTo>
                    <a:lnTo>
                      <a:pt x="1671" y="90"/>
                    </a:lnTo>
                    <a:lnTo>
                      <a:pt x="1654" y="49"/>
                    </a:lnTo>
                    <a:lnTo>
                      <a:pt x="1623" y="19"/>
                    </a:lnTo>
                    <a:lnTo>
                      <a:pt x="1583" y="1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1"/>
                    </a:lnTo>
                    <a:lnTo>
                      <a:pt x="49" y="19"/>
                    </a:lnTo>
                    <a:lnTo>
                      <a:pt x="19" y="49"/>
                    </a:lnTo>
                    <a:lnTo>
                      <a:pt x="1" y="90"/>
                    </a:lnTo>
                    <a:lnTo>
                      <a:pt x="0" y="113"/>
                    </a:lnTo>
                    <a:lnTo>
                      <a:pt x="1" y="136"/>
                    </a:lnTo>
                    <a:lnTo>
                      <a:pt x="19" y="177"/>
                    </a:lnTo>
                    <a:lnTo>
                      <a:pt x="49" y="207"/>
                    </a:lnTo>
                    <a:lnTo>
                      <a:pt x="90" y="224"/>
                    </a:lnTo>
                    <a:lnTo>
                      <a:pt x="11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036715" y="5066599"/>
                <a:ext cx="374650" cy="280987"/>
              </a:xfrm>
              <a:custGeom>
                <a:avLst/>
                <a:gdLst>
                  <a:gd name="T0" fmla="*/ 755 w 947"/>
                  <a:gd name="T1" fmla="*/ 31 h 708"/>
                  <a:gd name="T2" fmla="*/ 354 w 947"/>
                  <a:gd name="T3" fmla="*/ 434 h 708"/>
                  <a:gd name="T4" fmla="*/ 192 w 947"/>
                  <a:gd name="T5" fmla="*/ 272 h 708"/>
                  <a:gd name="T6" fmla="*/ 175 w 947"/>
                  <a:gd name="T7" fmla="*/ 258 h 708"/>
                  <a:gd name="T8" fmla="*/ 134 w 947"/>
                  <a:gd name="T9" fmla="*/ 241 h 708"/>
                  <a:gd name="T10" fmla="*/ 91 w 947"/>
                  <a:gd name="T11" fmla="*/ 241 h 708"/>
                  <a:gd name="T12" fmla="*/ 50 w 947"/>
                  <a:gd name="T13" fmla="*/ 258 h 708"/>
                  <a:gd name="T14" fmla="*/ 32 w 947"/>
                  <a:gd name="T15" fmla="*/ 272 h 708"/>
                  <a:gd name="T16" fmla="*/ 17 w 947"/>
                  <a:gd name="T17" fmla="*/ 290 h 708"/>
                  <a:gd name="T18" fmla="*/ 0 w 947"/>
                  <a:gd name="T19" fmla="*/ 331 h 708"/>
                  <a:gd name="T20" fmla="*/ 0 w 947"/>
                  <a:gd name="T21" fmla="*/ 375 h 708"/>
                  <a:gd name="T22" fmla="*/ 17 w 947"/>
                  <a:gd name="T23" fmla="*/ 416 h 708"/>
                  <a:gd name="T24" fmla="*/ 32 w 947"/>
                  <a:gd name="T25" fmla="*/ 433 h 708"/>
                  <a:gd name="T26" fmla="*/ 273 w 947"/>
                  <a:gd name="T27" fmla="*/ 674 h 708"/>
                  <a:gd name="T28" fmla="*/ 291 w 947"/>
                  <a:gd name="T29" fmla="*/ 690 h 708"/>
                  <a:gd name="T30" fmla="*/ 332 w 947"/>
                  <a:gd name="T31" fmla="*/ 705 h 708"/>
                  <a:gd name="T32" fmla="*/ 354 w 947"/>
                  <a:gd name="T33" fmla="*/ 708 h 708"/>
                  <a:gd name="T34" fmla="*/ 375 w 947"/>
                  <a:gd name="T35" fmla="*/ 705 h 708"/>
                  <a:gd name="T36" fmla="*/ 416 w 947"/>
                  <a:gd name="T37" fmla="*/ 690 h 708"/>
                  <a:gd name="T38" fmla="*/ 433 w 947"/>
                  <a:gd name="T39" fmla="*/ 674 h 708"/>
                  <a:gd name="T40" fmla="*/ 915 w 947"/>
                  <a:gd name="T41" fmla="*/ 191 h 708"/>
                  <a:gd name="T42" fmla="*/ 931 w 947"/>
                  <a:gd name="T43" fmla="*/ 174 h 708"/>
                  <a:gd name="T44" fmla="*/ 947 w 947"/>
                  <a:gd name="T45" fmla="*/ 133 h 708"/>
                  <a:gd name="T46" fmla="*/ 947 w 947"/>
                  <a:gd name="T47" fmla="*/ 90 h 708"/>
                  <a:gd name="T48" fmla="*/ 931 w 947"/>
                  <a:gd name="T49" fmla="*/ 49 h 708"/>
                  <a:gd name="T50" fmla="*/ 915 w 947"/>
                  <a:gd name="T51" fmla="*/ 31 h 708"/>
                  <a:gd name="T52" fmla="*/ 899 w 947"/>
                  <a:gd name="T53" fmla="*/ 16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6 h 708"/>
                  <a:gd name="T60" fmla="*/ 755 w 947"/>
                  <a:gd name="T61" fmla="*/ 3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1"/>
                    </a:moveTo>
                    <a:lnTo>
                      <a:pt x="354" y="434"/>
                    </a:lnTo>
                    <a:lnTo>
                      <a:pt x="192" y="272"/>
                    </a:lnTo>
                    <a:lnTo>
                      <a:pt x="175" y="258"/>
                    </a:lnTo>
                    <a:lnTo>
                      <a:pt x="134" y="241"/>
                    </a:lnTo>
                    <a:lnTo>
                      <a:pt x="91" y="241"/>
                    </a:lnTo>
                    <a:lnTo>
                      <a:pt x="50" y="258"/>
                    </a:lnTo>
                    <a:lnTo>
                      <a:pt x="32" y="272"/>
                    </a:lnTo>
                    <a:lnTo>
                      <a:pt x="17" y="290"/>
                    </a:lnTo>
                    <a:lnTo>
                      <a:pt x="0" y="331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4"/>
                    </a:lnTo>
                    <a:lnTo>
                      <a:pt x="291" y="690"/>
                    </a:lnTo>
                    <a:lnTo>
                      <a:pt x="332" y="705"/>
                    </a:lnTo>
                    <a:lnTo>
                      <a:pt x="354" y="708"/>
                    </a:lnTo>
                    <a:lnTo>
                      <a:pt x="375" y="705"/>
                    </a:lnTo>
                    <a:lnTo>
                      <a:pt x="416" y="690"/>
                    </a:lnTo>
                    <a:lnTo>
                      <a:pt x="433" y="674"/>
                    </a:lnTo>
                    <a:lnTo>
                      <a:pt x="915" y="191"/>
                    </a:lnTo>
                    <a:lnTo>
                      <a:pt x="931" y="174"/>
                    </a:lnTo>
                    <a:lnTo>
                      <a:pt x="947" y="133"/>
                    </a:lnTo>
                    <a:lnTo>
                      <a:pt x="947" y="90"/>
                    </a:lnTo>
                    <a:lnTo>
                      <a:pt x="931" y="49"/>
                    </a:lnTo>
                    <a:lnTo>
                      <a:pt x="915" y="31"/>
                    </a:lnTo>
                    <a:lnTo>
                      <a:pt x="899" y="16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6"/>
                    </a:lnTo>
                    <a:lnTo>
                      <a:pt x="7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6" name="자유형 55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496" y="2019994"/>
              <a:ext cx="108000" cy="2160000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567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8249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증가로 사회적 갈등의 주기적 반복</a:t>
            </a:r>
          </a:p>
        </p:txBody>
      </p:sp>
      <p:graphicFrame>
        <p:nvGraphicFramePr>
          <p:cNvPr id="24" name="차트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28461"/>
              </p:ext>
            </p:extLst>
          </p:nvPr>
        </p:nvGraphicFramePr>
        <p:xfrm>
          <a:off x="91440" y="1846896"/>
          <a:ext cx="12015216" cy="439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08974"/>
              </p:ext>
            </p:extLst>
          </p:nvPr>
        </p:nvGraphicFramePr>
        <p:xfrm>
          <a:off x="636558" y="5576395"/>
          <a:ext cx="1088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042">
                  <a:extLst>
                    <a:ext uri="{9D8B030D-6E8A-4147-A177-3AD203B41FA5}">
                      <a16:colId xmlns:a16="http://schemas.microsoft.com/office/drawing/2014/main" val="55392352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4661324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126649448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7169605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4111837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790787288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295487645"/>
                    </a:ext>
                  </a:extLst>
                </a:gridCol>
                <a:gridCol w="1015031">
                  <a:extLst>
                    <a:ext uri="{9D8B030D-6E8A-4147-A177-3AD203B41FA5}">
                      <a16:colId xmlns:a16="http://schemas.microsoft.com/office/drawing/2014/main" val="214501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94050"/>
                  </a:ext>
                </a:extLst>
              </a:tr>
            </a:tbl>
          </a:graphicData>
        </a:graphic>
      </p:graphicFrame>
      <p:sp>
        <p:nvSpPr>
          <p:cNvPr id="36" name="아래쪽 화살표 설명선 35"/>
          <p:cNvSpPr/>
          <p:nvPr/>
        </p:nvSpPr>
        <p:spPr>
          <a:xfrm>
            <a:off x="5863085" y="1846896"/>
            <a:ext cx="973829" cy="999981"/>
          </a:xfrm>
          <a:prstGeom prst="downArrowCallou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392C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사회갈등</a:t>
            </a:r>
          </a:p>
        </p:txBody>
      </p:sp>
      <p:sp>
        <p:nvSpPr>
          <p:cNvPr id="37" name="아래쪽 화살표 설명선 36"/>
          <p:cNvSpPr/>
          <p:nvPr/>
        </p:nvSpPr>
        <p:spPr>
          <a:xfrm>
            <a:off x="8015355" y="1846896"/>
            <a:ext cx="973829" cy="999981"/>
          </a:xfrm>
          <a:prstGeom prst="downArrowCallou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392C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사회갈등</a:t>
            </a:r>
          </a:p>
        </p:txBody>
      </p:sp>
      <p:sp>
        <p:nvSpPr>
          <p:cNvPr id="39" name="아래쪽 화살표 설명선 38"/>
          <p:cNvSpPr/>
          <p:nvPr/>
        </p:nvSpPr>
        <p:spPr>
          <a:xfrm>
            <a:off x="10728075" y="1846896"/>
            <a:ext cx="973829" cy="999981"/>
          </a:xfrm>
          <a:prstGeom prst="downArrowCallou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0392C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사회갈등</a:t>
            </a:r>
          </a:p>
        </p:txBody>
      </p:sp>
    </p:spTree>
    <p:extLst>
      <p:ext uri="{BB962C8B-B14F-4D97-AF65-F5344CB8AC3E}">
        <p14:creationId xmlns:p14="http://schemas.microsoft.com/office/powerpoint/2010/main" val="270964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모서리가 둥근 직사각형 96"/>
          <p:cNvSpPr/>
          <p:nvPr/>
        </p:nvSpPr>
        <p:spPr>
          <a:xfrm>
            <a:off x="7741920" y="3596640"/>
            <a:ext cx="4185920" cy="307848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386080" y="3312701"/>
            <a:ext cx="3240000" cy="32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보험료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인하압력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보험료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인상욕구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회사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충돌</a:t>
            </a:r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8249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공동인수 규모 확대 정책으로 소비자 불만 비등</a:t>
            </a:r>
          </a:p>
        </p:txBody>
      </p:sp>
      <p:sp>
        <p:nvSpPr>
          <p:cNvPr id="52" name="타원 51"/>
          <p:cNvSpPr/>
          <p:nvPr/>
        </p:nvSpPr>
        <p:spPr>
          <a:xfrm>
            <a:off x="701040" y="2052861"/>
            <a:ext cx="3240000" cy="32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773020" y="1961420"/>
            <a:ext cx="1756800" cy="673063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829614" y="216749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보험사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7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462" y="2018768"/>
            <a:ext cx="1293392" cy="1293392"/>
          </a:xfrm>
          <a:prstGeom prst="rect">
            <a:avLst/>
          </a:prstGeom>
        </p:spPr>
      </p:pic>
      <p:sp>
        <p:nvSpPr>
          <p:cNvPr id="58" name="타원 57"/>
          <p:cNvSpPr/>
          <p:nvPr/>
        </p:nvSpPr>
        <p:spPr>
          <a:xfrm>
            <a:off x="782320" y="3180080"/>
            <a:ext cx="1440000" cy="14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96860" y="1951260"/>
            <a:ext cx="1756820" cy="673063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6153454" y="2157331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보험계약자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4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302" y="2008608"/>
            <a:ext cx="1293392" cy="1293392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3972561" y="2532885"/>
            <a:ext cx="1545740" cy="172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57919" y="221728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청약</a:t>
            </a:r>
          </a:p>
        </p:txBody>
      </p:sp>
      <p:sp>
        <p:nvSpPr>
          <p:cNvPr id="69" name="타원 68"/>
          <p:cNvSpPr/>
          <p:nvPr/>
        </p:nvSpPr>
        <p:spPr>
          <a:xfrm>
            <a:off x="2409871" y="3180080"/>
            <a:ext cx="1440000" cy="14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언더라이팅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5" name="직선 화살표 연결선 24"/>
          <p:cNvCxnSpPr>
            <a:stCxn id="58" idx="6"/>
            <a:endCxn id="69" idx="2"/>
          </p:cNvCxnSpPr>
          <p:nvPr/>
        </p:nvCxnSpPr>
        <p:spPr>
          <a:xfrm>
            <a:off x="2222320" y="3900080"/>
            <a:ext cx="1875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/>
          <p:cNvSpPr/>
          <p:nvPr/>
        </p:nvSpPr>
        <p:spPr>
          <a:xfrm>
            <a:off x="1781040" y="4023360"/>
            <a:ext cx="1053600" cy="596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영향</a:t>
            </a:r>
            <a:endParaRPr lang="en-US" altLang="ko-KR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인과 또는 상관</a:t>
            </a:r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4480" y="4734560"/>
            <a:ext cx="15856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LME </a:t>
            </a:r>
            <a:r>
              <a:rPr lang="ko-KR" altLang="en-US" sz="9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분석결과 </a:t>
            </a:r>
            <a:r>
              <a:rPr lang="en-US" altLang="ko-KR" sz="9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0.0395***</a:t>
            </a:r>
          </a:p>
          <a:p>
            <a:r>
              <a:rPr lang="en-US" altLang="ko-KR" sz="800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***</a:t>
            </a:r>
            <a:r>
              <a:rPr lang="ko-KR" altLang="en-US" sz="800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800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1% </a:t>
            </a:r>
            <a:r>
              <a:rPr lang="ko-KR" altLang="en-US" sz="800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유의수준</a:t>
            </a:r>
          </a:p>
        </p:txBody>
      </p:sp>
      <p:cxnSp>
        <p:nvCxnSpPr>
          <p:cNvPr id="71" name="직선 화살표 연결선 70"/>
          <p:cNvCxnSpPr/>
          <p:nvPr/>
        </p:nvCxnSpPr>
        <p:spPr>
          <a:xfrm flipH="1" flipV="1">
            <a:off x="4023361" y="3884592"/>
            <a:ext cx="1658941" cy="15488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117298" y="391103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승낙</a:t>
            </a:r>
          </a:p>
        </p:txBody>
      </p:sp>
      <p:sp>
        <p:nvSpPr>
          <p:cNvPr id="73" name="타원 72"/>
          <p:cNvSpPr/>
          <p:nvPr/>
        </p:nvSpPr>
        <p:spPr>
          <a:xfrm>
            <a:off x="5892800" y="3230880"/>
            <a:ext cx="1440000" cy="14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일반물건인수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5871120" y="4815840"/>
            <a:ext cx="1440000" cy="14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공동물건인수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5057919" y="3900080"/>
            <a:ext cx="0" cy="17387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>
            <a:off x="5057919" y="5638800"/>
            <a:ext cx="62438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타원 85"/>
          <p:cNvSpPr/>
          <p:nvPr/>
        </p:nvSpPr>
        <p:spPr>
          <a:xfrm>
            <a:off x="3965440" y="3596640"/>
            <a:ext cx="719311" cy="596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판단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17298" y="536527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거절</a:t>
            </a:r>
          </a:p>
        </p:txBody>
      </p:sp>
      <p:cxnSp>
        <p:nvCxnSpPr>
          <p:cNvPr id="95" name="구부러진 연결선 94"/>
          <p:cNvCxnSpPr>
            <a:stCxn id="58" idx="2"/>
          </p:cNvCxnSpPr>
          <p:nvPr/>
        </p:nvCxnSpPr>
        <p:spPr>
          <a:xfrm rot="10800000" flipH="1" flipV="1">
            <a:off x="782320" y="3900080"/>
            <a:ext cx="86360" cy="1738720"/>
          </a:xfrm>
          <a:prstGeom prst="curvedConnector4">
            <a:avLst>
              <a:gd name="adj1" fmla="val -264706"/>
              <a:gd name="adj2" fmla="val 70705"/>
            </a:avLst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표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78017"/>
              </p:ext>
            </p:extLst>
          </p:nvPr>
        </p:nvGraphicFramePr>
        <p:xfrm>
          <a:off x="7927342" y="4201912"/>
          <a:ext cx="3714068" cy="209632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2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4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평균 유효대수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경과보험료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전체 손해율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75.9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84.4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77.2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74.3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78.4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86.6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84.9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1.7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77.3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3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상관관계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67.3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8" name="직사각형 10"/>
          <p:cNvSpPr>
            <a:spLocks noChangeArrowheads="1"/>
          </p:cNvSpPr>
          <p:nvPr/>
        </p:nvSpPr>
        <p:spPr bwMode="auto">
          <a:xfrm>
            <a:off x="7310788" y="3696363"/>
            <a:ext cx="3121845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altLang="ko-KR" sz="12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20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손해율과</a:t>
            </a:r>
            <a:r>
              <a:rPr lang="ko-KR" altLang="en-US" sz="12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불량물건 구성비</a:t>
            </a:r>
            <a:r>
              <a:rPr lang="en-US" altLang="ko-KR" sz="12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endParaRPr lang="ko-KR" altLang="en-US" sz="1200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9" name="TextBox 13"/>
          <p:cNvSpPr txBox="1">
            <a:spLocks noChangeArrowheads="1"/>
          </p:cNvSpPr>
          <p:nvPr/>
        </p:nvSpPr>
        <p:spPr bwMode="auto">
          <a:xfrm>
            <a:off x="10494298" y="3969519"/>
            <a:ext cx="12255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단위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%)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0" name="직사각형 6"/>
          <p:cNvSpPr>
            <a:spLocks noChangeArrowheads="1"/>
          </p:cNvSpPr>
          <p:nvPr/>
        </p:nvSpPr>
        <p:spPr bwMode="auto">
          <a:xfrm>
            <a:off x="7927342" y="6234381"/>
            <a:ext cx="3765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주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상관관계는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손해율이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불량물건구성비에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선행하는 것으로 하여 계산함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보험개발원 </a:t>
            </a:r>
            <a:r>
              <a:rPr lang="ko-KR" altLang="en-US" sz="900" dirty="0" err="1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월말보고서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각 월호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01698" y="536527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확대</a:t>
            </a:r>
          </a:p>
        </p:txBody>
      </p:sp>
      <p:cxnSp>
        <p:nvCxnSpPr>
          <p:cNvPr id="102" name="직선 화살표 연결선 101"/>
          <p:cNvCxnSpPr/>
          <p:nvPr/>
        </p:nvCxnSpPr>
        <p:spPr>
          <a:xfrm>
            <a:off x="7301698" y="5638800"/>
            <a:ext cx="44022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3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628640" y="1767840"/>
            <a:ext cx="6293116" cy="48666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8249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공동인수 규모 확대로 소비자 불만 비등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868680" y="2011680"/>
            <a:ext cx="4343816" cy="2191140"/>
          </a:xfrm>
          <a:prstGeom prst="roundRect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893217" y="2337538"/>
            <a:ext cx="4319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분석모형 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Mixed Effect Model</a:t>
            </a:r>
            <a:endParaRPr lang="ko-KR" altLang="en-US" sz="1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897936" y="5710323"/>
            <a:ext cx="758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ko-KR" altLang="ko-KR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모형Ⅱ</a:t>
            </a:r>
            <a:r>
              <a:rPr kumimoji="0" lang="ko-KR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kumimoji="0" lang="ko-KR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kumimoji="0" lang="ko-KR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876675" y="4674946"/>
            <a:ext cx="758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ko-KR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모형</a:t>
            </a:r>
            <a:r>
              <a:rPr kumimoji="0" lang="en-US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Ⅰ</a:t>
            </a:r>
            <a:r>
              <a:rPr kumimoji="0" lang="ko-KR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kumimoji="0" lang="ko-KR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kumimoji="0" lang="ko-KR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868680" y="4335638"/>
            <a:ext cx="4343816" cy="2191140"/>
          </a:xfrm>
          <a:prstGeom prst="roundRect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8045"/>
              </p:ext>
            </p:extLst>
          </p:nvPr>
        </p:nvGraphicFramePr>
        <p:xfrm>
          <a:off x="6045201" y="1844449"/>
          <a:ext cx="5435600" cy="405250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9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고정효과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Fixed Effect)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모형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 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모형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추정계수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표준오차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추정계수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표준오차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(Intercept)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-0.0408(0.0170)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-0.0299(0.0195)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lratio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손해율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0.0395(0.0145)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0.0343(0.0138)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1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log(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prem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회사규모</a:t>
                      </a:r>
                      <a:r>
                        <a:rPr lang="en-US" altLang="ko-KR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보험료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0.0009(0.0005)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0.0005(0.0007)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-0.0031(0.0012)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-0.0055(0.0020)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1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-0.0045(0.0013)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1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-0.0059(0.0013)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-0.0075(0.0015)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-0.0053(0.0018)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6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Year2016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0.0068(0.0017)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***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7554" marR="7554" marT="755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5" name="직사각형 2"/>
          <p:cNvSpPr>
            <a:spLocks noChangeArrowheads="1"/>
          </p:cNvSpPr>
          <p:nvPr/>
        </p:nvSpPr>
        <p:spPr bwMode="auto">
          <a:xfrm>
            <a:off x="6009994" y="5942297"/>
            <a:ext cx="577560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1) · 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10%, *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5%, **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1%, ***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0.1% 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유의수준에서 통계적으로 유의함</a:t>
            </a:r>
          </a:p>
          <a:p>
            <a:pPr algn="just">
              <a:lnSpc>
                <a:spcPct val="12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2) 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 분석결과는 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REML(Restricted Maximum Likelihood)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산출한 것이다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9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3) </a:t>
            </a:r>
            <a:r>
              <a: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불량물건의 비율에 영향을 줄 수 있는 연도별 효과를 제거하기 위하여 연도별 변수를 고정효과변수로 사용하였다</a:t>
            </a:r>
            <a:r>
              <a:rPr lang="en-US" altLang="ko-KR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9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76400" y="2778760"/>
                <a:ext cx="2661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2000" b="1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pt-B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pt-B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pt-B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sz="2000" b="1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ko-K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altLang="ko-KR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ͼ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ko-KR" altLang="en-US" sz="2000" b="1" dirty="0">
                  <a:solidFill>
                    <a:srgbClr val="4472C4"/>
                  </a:solidFill>
                  <a:latin typeface="Cooper Black" panose="0208090404030B0204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78760"/>
                <a:ext cx="2661920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BABC0-CC86-4E64-9D6B-C463C7464626}"/>
                  </a:ext>
                </a:extLst>
              </p:cNvPr>
              <p:cNvSpPr txBox="1"/>
              <p:nvPr/>
            </p:nvSpPr>
            <p:spPr>
              <a:xfrm>
                <a:off x="893217" y="5009475"/>
                <a:ext cx="4319279" cy="2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altLang="ko-KR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손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해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율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altLang="ko-KR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회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사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별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규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모</m:t>
                        </m:r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pt-BR" altLang="ko-KR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altLang="ko-KR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연도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altLang="ko-KR" sz="9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9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회</m:t>
                    </m:r>
                  </m:oMath>
                </a14:m>
                <a:r>
                  <a:rPr lang="ko-KR" altLang="en-US" sz="900" dirty="0">
                    <a:solidFill>
                      <a:schemeClr val="tx1"/>
                    </a:solidFill>
                    <a:latin typeface="Cooper Black" panose="0208090404030B020404" pitchFamily="18" charset="0"/>
                  </a:rPr>
                  <a:t>사</a:t>
                </a:r>
                <a14:m>
                  <m:oMath xmlns:m="http://schemas.openxmlformats.org/officeDocument/2006/math">
                    <m:r>
                      <a:rPr lang="en-US" altLang="ko-KR" sz="900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90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altLang="ko-KR" sz="9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ͼ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ko-KR" altLang="en-US" sz="900" dirty="0">
                  <a:solidFill>
                    <a:schemeClr val="tx1"/>
                  </a:solidFill>
                  <a:latin typeface="Cooper Black" panose="0208090404030B0204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BABC0-CC86-4E64-9D6B-C463C7464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7" y="5009475"/>
                <a:ext cx="4319279" cy="24776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5768E-2548-4BC4-9331-937C1F05F61D}"/>
                  </a:ext>
                </a:extLst>
              </p:cNvPr>
              <p:cNvSpPr txBox="1"/>
              <p:nvPr/>
            </p:nvSpPr>
            <p:spPr>
              <a:xfrm>
                <a:off x="893217" y="5976152"/>
                <a:ext cx="3757914" cy="2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altLang="ko-KR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손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해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율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altLang="ko-KR" sz="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9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회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사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별</m:t>
                        </m:r>
                        <m:r>
                          <a:rPr lang="ko-KR" altLang="en-US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규</m:t>
                        </m:r>
                        <m:r>
                          <a:rPr lang="ko-KR" alt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모</m:t>
                        </m:r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altLang="ko-KR" sz="9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9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회</m:t>
                    </m:r>
                  </m:oMath>
                </a14:m>
                <a:r>
                  <a:rPr lang="ko-KR" altLang="en-US" sz="900" dirty="0">
                    <a:solidFill>
                      <a:schemeClr val="tx1"/>
                    </a:solidFill>
                    <a:latin typeface="Cooper Black" panose="0208090404030B020404" pitchFamily="18" charset="0"/>
                  </a:rPr>
                  <a:t>사</a:t>
                </a:r>
                <a14:m>
                  <m:oMath xmlns:m="http://schemas.openxmlformats.org/officeDocument/2006/math">
                    <m:r>
                      <a:rPr lang="en-US" altLang="ko-KR" sz="900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90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altLang="ko-KR" sz="9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ko-KR" sz="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ͼ</m:t>
                        </m:r>
                      </m:e>
                      <m:sub>
                        <m:r>
                          <a:rPr lang="en-US" altLang="ko-KR" sz="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ko-KR" altLang="en-US" sz="900" dirty="0">
                  <a:solidFill>
                    <a:schemeClr val="tx1"/>
                  </a:solidFill>
                  <a:latin typeface="Cooper Black" panose="0208090404030B0204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5768E-2548-4BC4-9331-937C1F05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7" y="5976152"/>
                <a:ext cx="3757914" cy="247760"/>
              </a:xfrm>
              <a:prstGeom prst="rect">
                <a:avLst/>
              </a:prstGeom>
              <a:blipFill>
                <a:blip r:embed="rId10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0F84B3-4919-4539-BFC3-2D53BCD4202E}"/>
                  </a:ext>
                </a:extLst>
              </p:cNvPr>
              <p:cNvSpPr txBox="1"/>
              <p:nvPr/>
            </p:nvSpPr>
            <p:spPr>
              <a:xfrm>
                <a:off x="3983180" y="3268117"/>
                <a:ext cx="7898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ko-KR" sz="12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200" i="1" smtClean="0">
                          <a:latin typeface="Cambria Math" panose="02040503050406030204" pitchFamily="18" charset="0"/>
                        </a:rPr>
                        <m:t>…,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0F84B3-4919-4539-BFC3-2D53BCD4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80" y="3268117"/>
                <a:ext cx="789832" cy="184666"/>
              </a:xfrm>
              <a:prstGeom prst="rect">
                <a:avLst/>
              </a:prstGeom>
              <a:blipFill>
                <a:blip r:embed="rId11"/>
                <a:stretch>
                  <a:fillRect l="-3077" r="-1538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D9F9FB-328A-4DE0-8FC2-7A79711C020D}"/>
                  </a:ext>
                </a:extLst>
              </p:cNvPr>
              <p:cNvSpPr txBox="1"/>
              <p:nvPr/>
            </p:nvSpPr>
            <p:spPr>
              <a:xfrm>
                <a:off x="3972536" y="3498002"/>
                <a:ext cx="8004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(0,∑)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D9F9FB-328A-4DE0-8FC2-7A79711C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36" y="3498002"/>
                <a:ext cx="800476" cy="184666"/>
              </a:xfrm>
              <a:prstGeom prst="rect">
                <a:avLst/>
              </a:prstGeom>
              <a:blipFill>
                <a:blip r:embed="rId12"/>
                <a:stretch>
                  <a:fillRect l="-3817" t="-3333" r="-5344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FC1882-B669-49AF-B831-575DEF07A43B}"/>
                  </a:ext>
                </a:extLst>
              </p:cNvPr>
              <p:cNvSpPr txBox="1"/>
              <p:nvPr/>
            </p:nvSpPr>
            <p:spPr>
              <a:xfrm>
                <a:off x="3850067" y="3725775"/>
                <a:ext cx="9229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ko-K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ͼ</m:t>
                          </m:r>
                        </m:e>
                        <m:sub>
                          <m:r>
                            <a:rPr lang="en-US" altLang="ko-K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FC1882-B669-49AF-B831-575DEF07A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67" y="3725775"/>
                <a:ext cx="922945" cy="184666"/>
              </a:xfrm>
              <a:prstGeom prst="rect">
                <a:avLst/>
              </a:prstGeom>
              <a:blipFill>
                <a:blip r:embed="rId13"/>
                <a:stretch>
                  <a:fillRect r="-4636" b="-4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6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77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89778" l="8000" r="96000">
                        <a14:foregroundMark x1="92444" y1="44444" x2="92444" y2="44444"/>
                        <a14:foregroundMark x1="72889" y1="7556" x2="72889" y2="7556"/>
                        <a14:foregroundMark x1="60000" y1="7556" x2="60000" y2="7556"/>
                        <a14:foregroundMark x1="8444" y1="57333" x2="8444" y2="57333"/>
                        <a14:foregroundMark x1="96000" y1="47111" x2="96000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383" y="3919993"/>
            <a:ext cx="2425455" cy="2425455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1564640" y="982492"/>
            <a:ext cx="902208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일부 소형사의 보험판매 축소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소비자 선택권 제약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34721" y="2900142"/>
            <a:ext cx="4155440" cy="98750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'적자 늪' 자동차보험…</a:t>
            </a:r>
            <a:r>
              <a:rPr lang="ko-KR" altLang="ko-KR" sz="1400" b="1" dirty="0" err="1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롯데손보</a:t>
            </a:r>
            <a:r>
              <a:rPr lang="ko-KR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영업조직 대폭 축소</a:t>
            </a:r>
          </a:p>
          <a:p>
            <a:pPr latinLnBrk="0"/>
            <a:r>
              <a:rPr lang="ko-KR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치솟는 </a:t>
            </a:r>
            <a:r>
              <a:rPr lang="ko-KR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손해율에</a:t>
            </a:r>
            <a:r>
              <a:rPr lang="ko-KR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업계 '신음‘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롯데, </a:t>
            </a:r>
            <a:r>
              <a:rPr lang="ko-KR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전화영업</a:t>
            </a:r>
            <a:r>
              <a:rPr lang="ko-KR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조직 없애고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희망퇴직 실시 등 철수 수순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 latinLnBrk="0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↳</a:t>
            </a:r>
            <a:r>
              <a:rPr lang="en-US" altLang="ko-KR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200" dirty="0" err="1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힌국경제</a:t>
            </a:r>
            <a:r>
              <a:rPr lang="ko-KR" altLang="en-US" sz="12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ko-KR" sz="12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2019.11.29</a:t>
            </a:r>
            <a:endParaRPr lang="ko-KR" altLang="en-US" sz="140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62341" y="4425933"/>
            <a:ext cx="4160521" cy="98750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"일단 살아남자" 보험업, 성장 아닌 생존의 시대</a:t>
            </a:r>
            <a:endParaRPr lang="en-US" altLang="ko-KR" sz="1200" dirty="0">
              <a:solidFill>
                <a:srgbClr val="C03A2C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eaLnBrk="0" fontAlgn="t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일보 보험사들은 자동차보험 영업을 축소하고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실손보험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판매를 중단하는 등 극단적 조치를 취하고 있다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 latinLnBrk="0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↳</a:t>
            </a:r>
            <a:r>
              <a:rPr lang="en-US" altLang="ko-KR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머니투데이</a:t>
            </a: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2020.01.03</a:t>
            </a:r>
            <a:r>
              <a:rPr lang="en-US" altLang="ko-KR" sz="1400" dirty="0">
                <a:solidFill>
                  <a:srgbClr val="444444"/>
                </a:solidFill>
                <a:latin typeface="나눔고딕" panose="020B0600000101010101" charset="-127"/>
                <a:ea typeface="나눔고딕" panose="020B0600000101010101" charset="-127"/>
              </a:rPr>
              <a:t> </a:t>
            </a:r>
            <a:endParaRPr lang="ko-KR" altLang="en-US" sz="140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157720" y="2900142"/>
            <a:ext cx="4150361" cy="1191816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'적자' 커지는 </a:t>
            </a:r>
            <a:r>
              <a:rPr lang="ko-KR" altLang="ko-KR" sz="1400" b="1" dirty="0" err="1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차보험</a:t>
            </a:r>
            <a:r>
              <a:rPr lang="ko-KR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…중소형 손보사 "판매 축소"</a:t>
            </a: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자동차보험 '적자' 규모가 빠르게 불어나면서 중소형 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손해보험사들이 애물단지로 전락한 자동차보험 판매 축소에 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indent="-4572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나서고 있다. </a:t>
            </a:r>
          </a:p>
          <a:p>
            <a:pPr algn="r" latinLnBrk="0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↳</a:t>
            </a:r>
            <a:r>
              <a:rPr lang="en-US" altLang="ko-KR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아시아타임즈</a:t>
            </a: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2019.12.03</a:t>
            </a:r>
            <a:r>
              <a:rPr lang="en-US" altLang="ko-KR" sz="1400" dirty="0">
                <a:solidFill>
                  <a:srgbClr val="444444"/>
                </a:solidFill>
                <a:latin typeface="나눔고딕" panose="020B0600000101010101" charset="-127"/>
                <a:ea typeface="나눔고딕" panose="020B0600000101010101" charset="-127"/>
              </a:rPr>
              <a:t> </a:t>
            </a:r>
            <a:endParaRPr lang="ko-KR" altLang="en-US" sz="140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57720" y="4425843"/>
            <a:ext cx="4160521" cy="163449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KB</a:t>
            </a:r>
            <a:r>
              <a:rPr lang="ko-KR" altLang="en-US" sz="1400" b="1" dirty="0" err="1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손보도</a:t>
            </a:r>
            <a:r>
              <a:rPr lang="ko-KR" altLang="en-US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자동차보험 영업 축소</a:t>
            </a:r>
            <a:r>
              <a:rPr lang="en-US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…"</a:t>
            </a:r>
            <a:r>
              <a:rPr lang="ko-KR" altLang="en-US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팔수록 손실이 커지다 보니</a:t>
            </a:r>
            <a:r>
              <a:rPr lang="en-US" altLang="ko-KR" sz="1400" b="1" dirty="0">
                <a:solidFill>
                  <a:srgbClr val="C03A2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</a:p>
          <a:p>
            <a:pPr fontAlgn="base"/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중소형 손해보험사에 이어 빅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손보사 중 하나인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KB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손해보험도 자동차보험 영업 축소를 검토 중이다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가파르게 상승하는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손해율로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소위 손실이 감당할 수 없을 정도로 꺼지면서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팔수록 손해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자동차보험에 대한 매출 축소에 나선 것이다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 algn="r" latinLnBrk="0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↳</a:t>
            </a:r>
            <a:r>
              <a:rPr lang="en-US" altLang="ko-KR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파이낸셜뉴스</a:t>
            </a:r>
            <a:r>
              <a:rPr lang="ko-KR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2019.12.12</a:t>
            </a:r>
            <a:r>
              <a:rPr lang="en-US" altLang="ko-KR" sz="1400" dirty="0">
                <a:solidFill>
                  <a:srgbClr val="444444"/>
                </a:solidFill>
                <a:latin typeface="나눔고딕" panose="020B0600000101010101" charset="-127"/>
                <a:ea typeface="나눔고딕" panose="020B0600000101010101" charset="-127"/>
              </a:rPr>
              <a:t> </a:t>
            </a:r>
            <a:endParaRPr lang="ko-KR" altLang="en-US" sz="140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11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9644751" cy="4249276"/>
            <a:chOff x="672441" y="0"/>
            <a:chExt cx="9644751" cy="4249276"/>
          </a:xfrm>
        </p:grpSpPr>
        <p:sp>
          <p:nvSpPr>
            <p:cNvPr id="29" name="TextBox 28"/>
            <p:cNvSpPr txBox="1"/>
            <p:nvPr/>
          </p:nvSpPr>
          <p:spPr>
            <a:xfrm>
              <a:off x="6343809" y="198208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상황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3809" y="261470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이후 나타난 현상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247324"/>
              <a:ext cx="39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급등으로 일어나는 문제점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3809" y="387994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자유화제도 안정화 방안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441" y="1973229"/>
              <a:ext cx="491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목차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21987" y="2748636"/>
              <a:ext cx="717259" cy="946760"/>
              <a:chOff x="2557290" y="3247324"/>
              <a:chExt cx="2098675" cy="2770187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57290" y="3247324"/>
                <a:ext cx="2098675" cy="2770187"/>
              </a:xfrm>
              <a:custGeom>
                <a:avLst/>
                <a:gdLst>
                  <a:gd name="T0" fmla="*/ 3101 w 5289"/>
                  <a:gd name="T1" fmla="*/ 215 h 6981"/>
                  <a:gd name="T2" fmla="*/ 2821 w 5289"/>
                  <a:gd name="T3" fmla="*/ 27 h 6981"/>
                  <a:gd name="T4" fmla="*/ 2536 w 5289"/>
                  <a:gd name="T5" fmla="*/ 10 h 6981"/>
                  <a:gd name="T6" fmla="*/ 2234 w 5289"/>
                  <a:gd name="T7" fmla="*/ 164 h 6981"/>
                  <a:gd name="T8" fmla="*/ 716 w 5289"/>
                  <a:gd name="T9" fmla="*/ 241 h 6981"/>
                  <a:gd name="T10" fmla="*/ 405 w 5289"/>
                  <a:gd name="T11" fmla="*/ 311 h 6981"/>
                  <a:gd name="T12" fmla="*/ 142 w 5289"/>
                  <a:gd name="T13" fmla="*/ 530 h 6981"/>
                  <a:gd name="T14" fmla="*/ 8 w 5289"/>
                  <a:gd name="T15" fmla="*/ 848 h 6981"/>
                  <a:gd name="T16" fmla="*/ 8 w 5289"/>
                  <a:gd name="T17" fmla="*/ 6373 h 6981"/>
                  <a:gd name="T18" fmla="*/ 142 w 5289"/>
                  <a:gd name="T19" fmla="*/ 6693 h 6981"/>
                  <a:gd name="T20" fmla="*/ 405 w 5289"/>
                  <a:gd name="T21" fmla="*/ 6910 h 6981"/>
                  <a:gd name="T22" fmla="*/ 716 w 5289"/>
                  <a:gd name="T23" fmla="*/ 6981 h 6981"/>
                  <a:gd name="T24" fmla="*/ 4819 w 5289"/>
                  <a:gd name="T25" fmla="*/ 6938 h 6981"/>
                  <a:gd name="T26" fmla="*/ 5103 w 5289"/>
                  <a:gd name="T27" fmla="*/ 6746 h 6981"/>
                  <a:gd name="T28" fmla="*/ 5266 w 5289"/>
                  <a:gd name="T29" fmla="*/ 6443 h 6981"/>
                  <a:gd name="T30" fmla="*/ 5288 w 5289"/>
                  <a:gd name="T31" fmla="*/ 920 h 6981"/>
                  <a:gd name="T32" fmla="*/ 5186 w 5289"/>
                  <a:gd name="T33" fmla="*/ 586 h 6981"/>
                  <a:gd name="T34" fmla="*/ 4945 w 5289"/>
                  <a:gd name="T35" fmla="*/ 345 h 6981"/>
                  <a:gd name="T36" fmla="*/ 4610 w 5289"/>
                  <a:gd name="T37" fmla="*/ 242 h 6981"/>
                  <a:gd name="T38" fmla="*/ 2821 w 5289"/>
                  <a:gd name="T39" fmla="*/ 270 h 6981"/>
                  <a:gd name="T40" fmla="*/ 3012 w 5289"/>
                  <a:gd name="T41" fmla="*/ 557 h 6981"/>
                  <a:gd name="T42" fmla="*/ 3063 w 5289"/>
                  <a:gd name="T43" fmla="*/ 811 h 6981"/>
                  <a:gd name="T44" fmla="*/ 3681 w 5289"/>
                  <a:gd name="T45" fmla="*/ 850 h 6981"/>
                  <a:gd name="T46" fmla="*/ 3715 w 5289"/>
                  <a:gd name="T47" fmla="*/ 1030 h 6981"/>
                  <a:gd name="T48" fmla="*/ 1654 w 5289"/>
                  <a:gd name="T49" fmla="*/ 1084 h 6981"/>
                  <a:gd name="T50" fmla="*/ 1554 w 5289"/>
                  <a:gd name="T51" fmla="*/ 931 h 6981"/>
                  <a:gd name="T52" fmla="*/ 2162 w 5289"/>
                  <a:gd name="T53" fmla="*/ 830 h 6981"/>
                  <a:gd name="T54" fmla="*/ 2276 w 5289"/>
                  <a:gd name="T55" fmla="*/ 716 h 6981"/>
                  <a:gd name="T56" fmla="*/ 2359 w 5289"/>
                  <a:gd name="T57" fmla="*/ 361 h 6981"/>
                  <a:gd name="T58" fmla="*/ 2645 w 5289"/>
                  <a:gd name="T59" fmla="*/ 227 h 6981"/>
                  <a:gd name="T60" fmla="*/ 3778 w 5289"/>
                  <a:gd name="T61" fmla="*/ 1269 h 6981"/>
                  <a:gd name="T62" fmla="*/ 3961 w 5289"/>
                  <a:gd name="T63" fmla="*/ 994 h 6981"/>
                  <a:gd name="T64" fmla="*/ 4579 w 5289"/>
                  <a:gd name="T65" fmla="*/ 952 h 6981"/>
                  <a:gd name="T66" fmla="*/ 716 w 5289"/>
                  <a:gd name="T67" fmla="*/ 6272 h 6981"/>
                  <a:gd name="T68" fmla="*/ 716 w 5289"/>
                  <a:gd name="T69" fmla="*/ 950 h 6981"/>
                  <a:gd name="T70" fmla="*/ 1341 w 5289"/>
                  <a:gd name="T71" fmla="*/ 1063 h 6981"/>
                  <a:gd name="T72" fmla="*/ 1574 w 5289"/>
                  <a:gd name="T73" fmla="*/ 1297 h 6981"/>
                  <a:gd name="T74" fmla="*/ 5041 w 5289"/>
                  <a:gd name="T75" fmla="*/ 6411 h 6981"/>
                  <a:gd name="T76" fmla="*/ 4719 w 5289"/>
                  <a:gd name="T77" fmla="*/ 6733 h 6981"/>
                  <a:gd name="T78" fmla="*/ 570 w 5289"/>
                  <a:gd name="T79" fmla="*/ 6733 h 6981"/>
                  <a:gd name="T80" fmla="*/ 247 w 5289"/>
                  <a:gd name="T81" fmla="*/ 6411 h 6981"/>
                  <a:gd name="T82" fmla="*/ 247 w 5289"/>
                  <a:gd name="T83" fmla="*/ 812 h 6981"/>
                  <a:gd name="T84" fmla="*/ 570 w 5289"/>
                  <a:gd name="T85" fmla="*/ 488 h 6981"/>
                  <a:gd name="T86" fmla="*/ 2050 w 5289"/>
                  <a:gd name="T87" fmla="*/ 563 h 6981"/>
                  <a:gd name="T88" fmla="*/ 1566 w 5289"/>
                  <a:gd name="T89" fmla="*/ 621 h 6981"/>
                  <a:gd name="T90" fmla="*/ 692 w 5289"/>
                  <a:gd name="T91" fmla="*/ 725 h 6981"/>
                  <a:gd name="T92" fmla="*/ 510 w 5289"/>
                  <a:gd name="T93" fmla="*/ 846 h 6981"/>
                  <a:gd name="T94" fmla="*/ 483 w 5289"/>
                  <a:gd name="T95" fmla="*/ 6289 h 6981"/>
                  <a:gd name="T96" fmla="*/ 604 w 5289"/>
                  <a:gd name="T97" fmla="*/ 6470 h 6981"/>
                  <a:gd name="T98" fmla="*/ 4597 w 5289"/>
                  <a:gd name="T99" fmla="*/ 6498 h 6981"/>
                  <a:gd name="T100" fmla="*/ 4778 w 5289"/>
                  <a:gd name="T101" fmla="*/ 6376 h 6981"/>
                  <a:gd name="T102" fmla="*/ 4806 w 5289"/>
                  <a:gd name="T103" fmla="*/ 934 h 6981"/>
                  <a:gd name="T104" fmla="*/ 4684 w 5289"/>
                  <a:gd name="T105" fmla="*/ 751 h 6981"/>
                  <a:gd name="T106" fmla="*/ 3849 w 5289"/>
                  <a:gd name="T107" fmla="*/ 697 h 6981"/>
                  <a:gd name="T108" fmla="*/ 3240 w 5289"/>
                  <a:gd name="T109" fmla="*/ 603 h 6981"/>
                  <a:gd name="T110" fmla="*/ 4573 w 5289"/>
                  <a:gd name="T111" fmla="*/ 468 h 6981"/>
                  <a:gd name="T112" fmla="*/ 4952 w 5289"/>
                  <a:gd name="T113" fmla="*/ 645 h 6981"/>
                  <a:gd name="T114" fmla="*/ 5063 w 5289"/>
                  <a:gd name="T115" fmla="*/ 6265 h 6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9" h="6981">
                    <a:moveTo>
                      <a:pt x="4573" y="241"/>
                    </a:moveTo>
                    <a:lnTo>
                      <a:pt x="3127" y="241"/>
                    </a:lnTo>
                    <a:lnTo>
                      <a:pt x="3124" y="241"/>
                    </a:lnTo>
                    <a:lnTo>
                      <a:pt x="3122" y="241"/>
                    </a:lnTo>
                    <a:lnTo>
                      <a:pt x="3101" y="215"/>
                    </a:lnTo>
                    <a:lnTo>
                      <a:pt x="3056" y="164"/>
                    </a:lnTo>
                    <a:lnTo>
                      <a:pt x="3003" y="121"/>
                    </a:lnTo>
                    <a:lnTo>
                      <a:pt x="2946" y="82"/>
                    </a:lnTo>
                    <a:lnTo>
                      <a:pt x="2886" y="51"/>
                    </a:lnTo>
                    <a:lnTo>
                      <a:pt x="2821" y="27"/>
                    </a:lnTo>
                    <a:lnTo>
                      <a:pt x="2752" y="10"/>
                    </a:lnTo>
                    <a:lnTo>
                      <a:pt x="2681" y="1"/>
                    </a:lnTo>
                    <a:lnTo>
                      <a:pt x="2645" y="0"/>
                    </a:lnTo>
                    <a:lnTo>
                      <a:pt x="2607" y="1"/>
                    </a:lnTo>
                    <a:lnTo>
                      <a:pt x="2536" y="10"/>
                    </a:lnTo>
                    <a:lnTo>
                      <a:pt x="2469" y="27"/>
                    </a:lnTo>
                    <a:lnTo>
                      <a:pt x="2404" y="51"/>
                    </a:lnTo>
                    <a:lnTo>
                      <a:pt x="2342" y="82"/>
                    </a:lnTo>
                    <a:lnTo>
                      <a:pt x="2285" y="121"/>
                    </a:lnTo>
                    <a:lnTo>
                      <a:pt x="2234" y="164"/>
                    </a:lnTo>
                    <a:lnTo>
                      <a:pt x="2187" y="215"/>
                    </a:lnTo>
                    <a:lnTo>
                      <a:pt x="2166" y="241"/>
                    </a:lnTo>
                    <a:lnTo>
                      <a:pt x="2164" y="241"/>
                    </a:lnTo>
                    <a:lnTo>
                      <a:pt x="2162" y="241"/>
                    </a:lnTo>
                    <a:lnTo>
                      <a:pt x="716" y="241"/>
                    </a:lnTo>
                    <a:lnTo>
                      <a:pt x="678" y="242"/>
                    </a:lnTo>
                    <a:lnTo>
                      <a:pt x="606" y="250"/>
                    </a:lnTo>
                    <a:lnTo>
                      <a:pt x="536" y="263"/>
                    </a:lnTo>
                    <a:lnTo>
                      <a:pt x="470" y="285"/>
                    </a:lnTo>
                    <a:lnTo>
                      <a:pt x="405" y="311"/>
                    </a:lnTo>
                    <a:lnTo>
                      <a:pt x="345" y="345"/>
                    </a:lnTo>
                    <a:lnTo>
                      <a:pt x="288" y="384"/>
                    </a:lnTo>
                    <a:lnTo>
                      <a:pt x="235" y="427"/>
                    </a:lnTo>
                    <a:lnTo>
                      <a:pt x="185" y="476"/>
                    </a:lnTo>
                    <a:lnTo>
                      <a:pt x="142" y="530"/>
                    </a:lnTo>
                    <a:lnTo>
                      <a:pt x="103" y="586"/>
                    </a:lnTo>
                    <a:lnTo>
                      <a:pt x="70" y="646"/>
                    </a:lnTo>
                    <a:lnTo>
                      <a:pt x="43" y="712"/>
                    </a:lnTo>
                    <a:lnTo>
                      <a:pt x="22" y="778"/>
                    </a:lnTo>
                    <a:lnTo>
                      <a:pt x="8" y="848"/>
                    </a:lnTo>
                    <a:lnTo>
                      <a:pt x="1" y="920"/>
                    </a:lnTo>
                    <a:lnTo>
                      <a:pt x="0" y="958"/>
                    </a:lnTo>
                    <a:lnTo>
                      <a:pt x="0" y="6265"/>
                    </a:lnTo>
                    <a:lnTo>
                      <a:pt x="1" y="6301"/>
                    </a:lnTo>
                    <a:lnTo>
                      <a:pt x="8" y="6373"/>
                    </a:lnTo>
                    <a:lnTo>
                      <a:pt x="22" y="6443"/>
                    </a:lnTo>
                    <a:lnTo>
                      <a:pt x="43" y="6511"/>
                    </a:lnTo>
                    <a:lnTo>
                      <a:pt x="70" y="6575"/>
                    </a:lnTo>
                    <a:lnTo>
                      <a:pt x="103" y="6636"/>
                    </a:lnTo>
                    <a:lnTo>
                      <a:pt x="142" y="6693"/>
                    </a:lnTo>
                    <a:lnTo>
                      <a:pt x="185" y="6746"/>
                    </a:lnTo>
                    <a:lnTo>
                      <a:pt x="235" y="6794"/>
                    </a:lnTo>
                    <a:lnTo>
                      <a:pt x="288" y="6839"/>
                    </a:lnTo>
                    <a:lnTo>
                      <a:pt x="345" y="6877"/>
                    </a:lnTo>
                    <a:lnTo>
                      <a:pt x="405" y="6910"/>
                    </a:lnTo>
                    <a:lnTo>
                      <a:pt x="470" y="6938"/>
                    </a:lnTo>
                    <a:lnTo>
                      <a:pt x="536" y="6958"/>
                    </a:lnTo>
                    <a:lnTo>
                      <a:pt x="606" y="6973"/>
                    </a:lnTo>
                    <a:lnTo>
                      <a:pt x="678" y="6980"/>
                    </a:lnTo>
                    <a:lnTo>
                      <a:pt x="716" y="6981"/>
                    </a:lnTo>
                    <a:lnTo>
                      <a:pt x="4573" y="6981"/>
                    </a:lnTo>
                    <a:lnTo>
                      <a:pt x="4610" y="6980"/>
                    </a:lnTo>
                    <a:lnTo>
                      <a:pt x="4682" y="6973"/>
                    </a:lnTo>
                    <a:lnTo>
                      <a:pt x="4752" y="6958"/>
                    </a:lnTo>
                    <a:lnTo>
                      <a:pt x="4819" y="6938"/>
                    </a:lnTo>
                    <a:lnTo>
                      <a:pt x="4883" y="6910"/>
                    </a:lnTo>
                    <a:lnTo>
                      <a:pt x="4945" y="6877"/>
                    </a:lnTo>
                    <a:lnTo>
                      <a:pt x="5001" y="6839"/>
                    </a:lnTo>
                    <a:lnTo>
                      <a:pt x="5054" y="6794"/>
                    </a:lnTo>
                    <a:lnTo>
                      <a:pt x="5103" y="6746"/>
                    </a:lnTo>
                    <a:lnTo>
                      <a:pt x="5147" y="6693"/>
                    </a:lnTo>
                    <a:lnTo>
                      <a:pt x="5186" y="6636"/>
                    </a:lnTo>
                    <a:lnTo>
                      <a:pt x="5218" y="6575"/>
                    </a:lnTo>
                    <a:lnTo>
                      <a:pt x="5246" y="6511"/>
                    </a:lnTo>
                    <a:lnTo>
                      <a:pt x="5266" y="6443"/>
                    </a:lnTo>
                    <a:lnTo>
                      <a:pt x="5281" y="6373"/>
                    </a:lnTo>
                    <a:lnTo>
                      <a:pt x="5288" y="6301"/>
                    </a:lnTo>
                    <a:lnTo>
                      <a:pt x="5289" y="6265"/>
                    </a:lnTo>
                    <a:lnTo>
                      <a:pt x="5289" y="958"/>
                    </a:lnTo>
                    <a:lnTo>
                      <a:pt x="5288" y="920"/>
                    </a:lnTo>
                    <a:lnTo>
                      <a:pt x="5281" y="848"/>
                    </a:lnTo>
                    <a:lnTo>
                      <a:pt x="5266" y="778"/>
                    </a:lnTo>
                    <a:lnTo>
                      <a:pt x="5246" y="712"/>
                    </a:lnTo>
                    <a:lnTo>
                      <a:pt x="5218" y="646"/>
                    </a:lnTo>
                    <a:lnTo>
                      <a:pt x="5186" y="586"/>
                    </a:lnTo>
                    <a:lnTo>
                      <a:pt x="5147" y="530"/>
                    </a:lnTo>
                    <a:lnTo>
                      <a:pt x="5103" y="476"/>
                    </a:lnTo>
                    <a:lnTo>
                      <a:pt x="5054" y="427"/>
                    </a:lnTo>
                    <a:lnTo>
                      <a:pt x="5001" y="384"/>
                    </a:lnTo>
                    <a:lnTo>
                      <a:pt x="4945" y="345"/>
                    </a:lnTo>
                    <a:lnTo>
                      <a:pt x="4883" y="311"/>
                    </a:lnTo>
                    <a:lnTo>
                      <a:pt x="4819" y="285"/>
                    </a:lnTo>
                    <a:lnTo>
                      <a:pt x="4752" y="263"/>
                    </a:lnTo>
                    <a:lnTo>
                      <a:pt x="4682" y="250"/>
                    </a:lnTo>
                    <a:lnTo>
                      <a:pt x="4610" y="242"/>
                    </a:lnTo>
                    <a:lnTo>
                      <a:pt x="4573" y="241"/>
                    </a:lnTo>
                    <a:close/>
                    <a:moveTo>
                      <a:pt x="2645" y="227"/>
                    </a:moveTo>
                    <a:lnTo>
                      <a:pt x="2682" y="228"/>
                    </a:lnTo>
                    <a:lnTo>
                      <a:pt x="2754" y="242"/>
                    </a:lnTo>
                    <a:lnTo>
                      <a:pt x="2821" y="270"/>
                    </a:lnTo>
                    <a:lnTo>
                      <a:pt x="2880" y="310"/>
                    </a:lnTo>
                    <a:lnTo>
                      <a:pt x="2929" y="361"/>
                    </a:lnTo>
                    <a:lnTo>
                      <a:pt x="2969" y="420"/>
                    </a:lnTo>
                    <a:lnTo>
                      <a:pt x="2998" y="486"/>
                    </a:lnTo>
                    <a:lnTo>
                      <a:pt x="3012" y="557"/>
                    </a:lnTo>
                    <a:lnTo>
                      <a:pt x="3013" y="596"/>
                    </a:lnTo>
                    <a:lnTo>
                      <a:pt x="3013" y="716"/>
                    </a:lnTo>
                    <a:lnTo>
                      <a:pt x="3015" y="739"/>
                    </a:lnTo>
                    <a:lnTo>
                      <a:pt x="3033" y="780"/>
                    </a:lnTo>
                    <a:lnTo>
                      <a:pt x="3063" y="811"/>
                    </a:lnTo>
                    <a:lnTo>
                      <a:pt x="3104" y="827"/>
                    </a:lnTo>
                    <a:lnTo>
                      <a:pt x="3127" y="830"/>
                    </a:lnTo>
                    <a:lnTo>
                      <a:pt x="3609" y="830"/>
                    </a:lnTo>
                    <a:lnTo>
                      <a:pt x="3634" y="831"/>
                    </a:lnTo>
                    <a:lnTo>
                      <a:pt x="3681" y="850"/>
                    </a:lnTo>
                    <a:lnTo>
                      <a:pt x="3715" y="885"/>
                    </a:lnTo>
                    <a:lnTo>
                      <a:pt x="3736" y="931"/>
                    </a:lnTo>
                    <a:lnTo>
                      <a:pt x="3737" y="958"/>
                    </a:lnTo>
                    <a:lnTo>
                      <a:pt x="3736" y="983"/>
                    </a:lnTo>
                    <a:lnTo>
                      <a:pt x="3715" y="1030"/>
                    </a:lnTo>
                    <a:lnTo>
                      <a:pt x="3681" y="1064"/>
                    </a:lnTo>
                    <a:lnTo>
                      <a:pt x="3634" y="1084"/>
                    </a:lnTo>
                    <a:lnTo>
                      <a:pt x="3609" y="1086"/>
                    </a:lnTo>
                    <a:lnTo>
                      <a:pt x="1680" y="1086"/>
                    </a:lnTo>
                    <a:lnTo>
                      <a:pt x="1654" y="1084"/>
                    </a:lnTo>
                    <a:lnTo>
                      <a:pt x="1608" y="1064"/>
                    </a:lnTo>
                    <a:lnTo>
                      <a:pt x="1573" y="1030"/>
                    </a:lnTo>
                    <a:lnTo>
                      <a:pt x="1554" y="983"/>
                    </a:lnTo>
                    <a:lnTo>
                      <a:pt x="1552" y="958"/>
                    </a:lnTo>
                    <a:lnTo>
                      <a:pt x="1554" y="931"/>
                    </a:lnTo>
                    <a:lnTo>
                      <a:pt x="1573" y="885"/>
                    </a:lnTo>
                    <a:lnTo>
                      <a:pt x="1608" y="850"/>
                    </a:lnTo>
                    <a:lnTo>
                      <a:pt x="1654" y="831"/>
                    </a:lnTo>
                    <a:lnTo>
                      <a:pt x="1680" y="830"/>
                    </a:lnTo>
                    <a:lnTo>
                      <a:pt x="2162" y="830"/>
                    </a:lnTo>
                    <a:lnTo>
                      <a:pt x="2185" y="827"/>
                    </a:lnTo>
                    <a:lnTo>
                      <a:pt x="2226" y="811"/>
                    </a:lnTo>
                    <a:lnTo>
                      <a:pt x="2256" y="780"/>
                    </a:lnTo>
                    <a:lnTo>
                      <a:pt x="2273" y="739"/>
                    </a:lnTo>
                    <a:lnTo>
                      <a:pt x="2276" y="716"/>
                    </a:lnTo>
                    <a:lnTo>
                      <a:pt x="2276" y="596"/>
                    </a:lnTo>
                    <a:lnTo>
                      <a:pt x="2277" y="557"/>
                    </a:lnTo>
                    <a:lnTo>
                      <a:pt x="2291" y="486"/>
                    </a:lnTo>
                    <a:lnTo>
                      <a:pt x="2319" y="420"/>
                    </a:lnTo>
                    <a:lnTo>
                      <a:pt x="2359" y="361"/>
                    </a:lnTo>
                    <a:lnTo>
                      <a:pt x="2410" y="310"/>
                    </a:lnTo>
                    <a:lnTo>
                      <a:pt x="2469" y="270"/>
                    </a:lnTo>
                    <a:lnTo>
                      <a:pt x="2535" y="242"/>
                    </a:lnTo>
                    <a:lnTo>
                      <a:pt x="2606" y="228"/>
                    </a:lnTo>
                    <a:lnTo>
                      <a:pt x="2645" y="227"/>
                    </a:lnTo>
                    <a:close/>
                    <a:moveTo>
                      <a:pt x="1680" y="1312"/>
                    </a:moveTo>
                    <a:lnTo>
                      <a:pt x="3609" y="1312"/>
                    </a:lnTo>
                    <a:lnTo>
                      <a:pt x="3645" y="1310"/>
                    </a:lnTo>
                    <a:lnTo>
                      <a:pt x="3714" y="1297"/>
                    </a:lnTo>
                    <a:lnTo>
                      <a:pt x="3778" y="1269"/>
                    </a:lnTo>
                    <a:lnTo>
                      <a:pt x="3834" y="1231"/>
                    </a:lnTo>
                    <a:lnTo>
                      <a:pt x="3883" y="1183"/>
                    </a:lnTo>
                    <a:lnTo>
                      <a:pt x="3920" y="1127"/>
                    </a:lnTo>
                    <a:lnTo>
                      <a:pt x="3948" y="1063"/>
                    </a:lnTo>
                    <a:lnTo>
                      <a:pt x="3961" y="994"/>
                    </a:lnTo>
                    <a:lnTo>
                      <a:pt x="3963" y="958"/>
                    </a:lnTo>
                    <a:lnTo>
                      <a:pt x="3962" y="954"/>
                    </a:lnTo>
                    <a:lnTo>
                      <a:pt x="3962" y="950"/>
                    </a:lnTo>
                    <a:lnTo>
                      <a:pt x="4573" y="950"/>
                    </a:lnTo>
                    <a:lnTo>
                      <a:pt x="4579" y="952"/>
                    </a:lnTo>
                    <a:lnTo>
                      <a:pt x="4581" y="958"/>
                    </a:lnTo>
                    <a:lnTo>
                      <a:pt x="4581" y="6265"/>
                    </a:lnTo>
                    <a:lnTo>
                      <a:pt x="4579" y="6271"/>
                    </a:lnTo>
                    <a:lnTo>
                      <a:pt x="4573" y="6272"/>
                    </a:lnTo>
                    <a:lnTo>
                      <a:pt x="716" y="6272"/>
                    </a:lnTo>
                    <a:lnTo>
                      <a:pt x="710" y="6271"/>
                    </a:lnTo>
                    <a:lnTo>
                      <a:pt x="709" y="6265"/>
                    </a:lnTo>
                    <a:lnTo>
                      <a:pt x="709" y="958"/>
                    </a:lnTo>
                    <a:lnTo>
                      <a:pt x="710" y="952"/>
                    </a:lnTo>
                    <a:lnTo>
                      <a:pt x="716" y="950"/>
                    </a:lnTo>
                    <a:lnTo>
                      <a:pt x="1326" y="950"/>
                    </a:lnTo>
                    <a:lnTo>
                      <a:pt x="1326" y="954"/>
                    </a:lnTo>
                    <a:lnTo>
                      <a:pt x="1326" y="958"/>
                    </a:lnTo>
                    <a:lnTo>
                      <a:pt x="1327" y="994"/>
                    </a:lnTo>
                    <a:lnTo>
                      <a:pt x="1341" y="1063"/>
                    </a:lnTo>
                    <a:lnTo>
                      <a:pt x="1368" y="1127"/>
                    </a:lnTo>
                    <a:lnTo>
                      <a:pt x="1407" y="1183"/>
                    </a:lnTo>
                    <a:lnTo>
                      <a:pt x="1455" y="1231"/>
                    </a:lnTo>
                    <a:lnTo>
                      <a:pt x="1511" y="1269"/>
                    </a:lnTo>
                    <a:lnTo>
                      <a:pt x="1574" y="1297"/>
                    </a:lnTo>
                    <a:lnTo>
                      <a:pt x="1644" y="1310"/>
                    </a:lnTo>
                    <a:lnTo>
                      <a:pt x="1680" y="1312"/>
                    </a:lnTo>
                    <a:close/>
                    <a:moveTo>
                      <a:pt x="5063" y="6265"/>
                    </a:moveTo>
                    <a:lnTo>
                      <a:pt x="5062" y="6314"/>
                    </a:lnTo>
                    <a:lnTo>
                      <a:pt x="5041" y="6411"/>
                    </a:lnTo>
                    <a:lnTo>
                      <a:pt x="5004" y="6499"/>
                    </a:lnTo>
                    <a:lnTo>
                      <a:pt x="4952" y="6576"/>
                    </a:lnTo>
                    <a:lnTo>
                      <a:pt x="4884" y="6643"/>
                    </a:lnTo>
                    <a:lnTo>
                      <a:pt x="4807" y="6695"/>
                    </a:lnTo>
                    <a:lnTo>
                      <a:pt x="4719" y="6733"/>
                    </a:lnTo>
                    <a:lnTo>
                      <a:pt x="4623" y="6753"/>
                    </a:lnTo>
                    <a:lnTo>
                      <a:pt x="4573" y="6754"/>
                    </a:lnTo>
                    <a:lnTo>
                      <a:pt x="716" y="6754"/>
                    </a:lnTo>
                    <a:lnTo>
                      <a:pt x="665" y="6753"/>
                    </a:lnTo>
                    <a:lnTo>
                      <a:pt x="570" y="6733"/>
                    </a:lnTo>
                    <a:lnTo>
                      <a:pt x="482" y="6695"/>
                    </a:lnTo>
                    <a:lnTo>
                      <a:pt x="404" y="6643"/>
                    </a:lnTo>
                    <a:lnTo>
                      <a:pt x="337" y="6576"/>
                    </a:lnTo>
                    <a:lnTo>
                      <a:pt x="284" y="6499"/>
                    </a:lnTo>
                    <a:lnTo>
                      <a:pt x="247" y="6411"/>
                    </a:lnTo>
                    <a:lnTo>
                      <a:pt x="228" y="6314"/>
                    </a:lnTo>
                    <a:lnTo>
                      <a:pt x="226" y="6265"/>
                    </a:lnTo>
                    <a:lnTo>
                      <a:pt x="226" y="958"/>
                    </a:lnTo>
                    <a:lnTo>
                      <a:pt x="228" y="907"/>
                    </a:lnTo>
                    <a:lnTo>
                      <a:pt x="247" y="812"/>
                    </a:lnTo>
                    <a:lnTo>
                      <a:pt x="284" y="724"/>
                    </a:lnTo>
                    <a:lnTo>
                      <a:pt x="337" y="645"/>
                    </a:lnTo>
                    <a:lnTo>
                      <a:pt x="404" y="579"/>
                    </a:lnTo>
                    <a:lnTo>
                      <a:pt x="482" y="526"/>
                    </a:lnTo>
                    <a:lnTo>
                      <a:pt x="570" y="488"/>
                    </a:lnTo>
                    <a:lnTo>
                      <a:pt x="665" y="469"/>
                    </a:lnTo>
                    <a:lnTo>
                      <a:pt x="716" y="468"/>
                    </a:lnTo>
                    <a:lnTo>
                      <a:pt x="2064" y="468"/>
                    </a:lnTo>
                    <a:lnTo>
                      <a:pt x="2056" y="498"/>
                    </a:lnTo>
                    <a:lnTo>
                      <a:pt x="2050" y="563"/>
                    </a:lnTo>
                    <a:lnTo>
                      <a:pt x="2049" y="596"/>
                    </a:lnTo>
                    <a:lnTo>
                      <a:pt x="2049" y="603"/>
                    </a:lnTo>
                    <a:lnTo>
                      <a:pt x="1680" y="603"/>
                    </a:lnTo>
                    <a:lnTo>
                      <a:pt x="1640" y="604"/>
                    </a:lnTo>
                    <a:lnTo>
                      <a:pt x="1566" y="621"/>
                    </a:lnTo>
                    <a:lnTo>
                      <a:pt x="1498" y="653"/>
                    </a:lnTo>
                    <a:lnTo>
                      <a:pt x="1439" y="697"/>
                    </a:lnTo>
                    <a:lnTo>
                      <a:pt x="1414" y="724"/>
                    </a:lnTo>
                    <a:lnTo>
                      <a:pt x="716" y="724"/>
                    </a:lnTo>
                    <a:lnTo>
                      <a:pt x="692" y="725"/>
                    </a:lnTo>
                    <a:lnTo>
                      <a:pt x="646" y="733"/>
                    </a:lnTo>
                    <a:lnTo>
                      <a:pt x="604" y="751"/>
                    </a:lnTo>
                    <a:lnTo>
                      <a:pt x="566" y="777"/>
                    </a:lnTo>
                    <a:lnTo>
                      <a:pt x="535" y="808"/>
                    </a:lnTo>
                    <a:lnTo>
                      <a:pt x="510" y="846"/>
                    </a:lnTo>
                    <a:lnTo>
                      <a:pt x="492" y="888"/>
                    </a:lnTo>
                    <a:lnTo>
                      <a:pt x="483" y="934"/>
                    </a:lnTo>
                    <a:lnTo>
                      <a:pt x="482" y="958"/>
                    </a:lnTo>
                    <a:lnTo>
                      <a:pt x="482" y="6265"/>
                    </a:lnTo>
                    <a:lnTo>
                      <a:pt x="483" y="6289"/>
                    </a:lnTo>
                    <a:lnTo>
                      <a:pt x="492" y="6334"/>
                    </a:lnTo>
                    <a:lnTo>
                      <a:pt x="510" y="6376"/>
                    </a:lnTo>
                    <a:lnTo>
                      <a:pt x="535" y="6413"/>
                    </a:lnTo>
                    <a:lnTo>
                      <a:pt x="566" y="6444"/>
                    </a:lnTo>
                    <a:lnTo>
                      <a:pt x="604" y="6470"/>
                    </a:lnTo>
                    <a:lnTo>
                      <a:pt x="646" y="6488"/>
                    </a:lnTo>
                    <a:lnTo>
                      <a:pt x="692" y="6498"/>
                    </a:lnTo>
                    <a:lnTo>
                      <a:pt x="716" y="6499"/>
                    </a:lnTo>
                    <a:lnTo>
                      <a:pt x="4573" y="6499"/>
                    </a:lnTo>
                    <a:lnTo>
                      <a:pt x="4597" y="6498"/>
                    </a:lnTo>
                    <a:lnTo>
                      <a:pt x="4642" y="6488"/>
                    </a:lnTo>
                    <a:lnTo>
                      <a:pt x="4684" y="6470"/>
                    </a:lnTo>
                    <a:lnTo>
                      <a:pt x="4722" y="6444"/>
                    </a:lnTo>
                    <a:lnTo>
                      <a:pt x="4753" y="6413"/>
                    </a:lnTo>
                    <a:lnTo>
                      <a:pt x="4778" y="6376"/>
                    </a:lnTo>
                    <a:lnTo>
                      <a:pt x="4796" y="6334"/>
                    </a:lnTo>
                    <a:lnTo>
                      <a:pt x="4806" y="6289"/>
                    </a:lnTo>
                    <a:lnTo>
                      <a:pt x="4807" y="6265"/>
                    </a:lnTo>
                    <a:lnTo>
                      <a:pt x="4807" y="958"/>
                    </a:lnTo>
                    <a:lnTo>
                      <a:pt x="4806" y="934"/>
                    </a:lnTo>
                    <a:lnTo>
                      <a:pt x="4796" y="888"/>
                    </a:lnTo>
                    <a:lnTo>
                      <a:pt x="4778" y="846"/>
                    </a:lnTo>
                    <a:lnTo>
                      <a:pt x="4753" y="808"/>
                    </a:lnTo>
                    <a:lnTo>
                      <a:pt x="4722" y="777"/>
                    </a:lnTo>
                    <a:lnTo>
                      <a:pt x="4684" y="751"/>
                    </a:lnTo>
                    <a:lnTo>
                      <a:pt x="4642" y="733"/>
                    </a:lnTo>
                    <a:lnTo>
                      <a:pt x="4597" y="725"/>
                    </a:lnTo>
                    <a:lnTo>
                      <a:pt x="4573" y="724"/>
                    </a:lnTo>
                    <a:lnTo>
                      <a:pt x="3874" y="724"/>
                    </a:lnTo>
                    <a:lnTo>
                      <a:pt x="3849" y="697"/>
                    </a:lnTo>
                    <a:lnTo>
                      <a:pt x="3790" y="653"/>
                    </a:lnTo>
                    <a:lnTo>
                      <a:pt x="3722" y="621"/>
                    </a:lnTo>
                    <a:lnTo>
                      <a:pt x="3648" y="604"/>
                    </a:lnTo>
                    <a:lnTo>
                      <a:pt x="3609" y="603"/>
                    </a:lnTo>
                    <a:lnTo>
                      <a:pt x="3240" y="603"/>
                    </a:lnTo>
                    <a:lnTo>
                      <a:pt x="3240" y="596"/>
                    </a:lnTo>
                    <a:lnTo>
                      <a:pt x="3239" y="563"/>
                    </a:lnTo>
                    <a:lnTo>
                      <a:pt x="3232" y="498"/>
                    </a:lnTo>
                    <a:lnTo>
                      <a:pt x="3226" y="468"/>
                    </a:lnTo>
                    <a:lnTo>
                      <a:pt x="4573" y="468"/>
                    </a:lnTo>
                    <a:lnTo>
                      <a:pt x="4623" y="469"/>
                    </a:lnTo>
                    <a:lnTo>
                      <a:pt x="4719" y="488"/>
                    </a:lnTo>
                    <a:lnTo>
                      <a:pt x="4807" y="526"/>
                    </a:lnTo>
                    <a:lnTo>
                      <a:pt x="4884" y="579"/>
                    </a:lnTo>
                    <a:lnTo>
                      <a:pt x="4952" y="645"/>
                    </a:lnTo>
                    <a:lnTo>
                      <a:pt x="5004" y="724"/>
                    </a:lnTo>
                    <a:lnTo>
                      <a:pt x="5041" y="812"/>
                    </a:lnTo>
                    <a:lnTo>
                      <a:pt x="5062" y="907"/>
                    </a:lnTo>
                    <a:lnTo>
                      <a:pt x="5063" y="958"/>
                    </a:lnTo>
                    <a:lnTo>
                      <a:pt x="5063" y="6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62177" y="3439411"/>
                <a:ext cx="88900" cy="185737"/>
              </a:xfrm>
              <a:custGeom>
                <a:avLst/>
                <a:gdLst>
                  <a:gd name="T0" fmla="*/ 114 w 227"/>
                  <a:gd name="T1" fmla="*/ 468 h 468"/>
                  <a:gd name="T2" fmla="*/ 137 w 227"/>
                  <a:gd name="T3" fmla="*/ 466 h 468"/>
                  <a:gd name="T4" fmla="*/ 177 w 227"/>
                  <a:gd name="T5" fmla="*/ 449 h 468"/>
                  <a:gd name="T6" fmla="*/ 208 w 227"/>
                  <a:gd name="T7" fmla="*/ 419 h 468"/>
                  <a:gd name="T8" fmla="*/ 225 w 227"/>
                  <a:gd name="T9" fmla="*/ 378 h 468"/>
                  <a:gd name="T10" fmla="*/ 227 w 227"/>
                  <a:gd name="T11" fmla="*/ 355 h 468"/>
                  <a:gd name="T12" fmla="*/ 227 w 227"/>
                  <a:gd name="T13" fmla="*/ 114 h 468"/>
                  <a:gd name="T14" fmla="*/ 225 w 227"/>
                  <a:gd name="T15" fmla="*/ 91 h 468"/>
                  <a:gd name="T16" fmla="*/ 208 w 227"/>
                  <a:gd name="T17" fmla="*/ 50 h 468"/>
                  <a:gd name="T18" fmla="*/ 177 w 227"/>
                  <a:gd name="T19" fmla="*/ 20 h 468"/>
                  <a:gd name="T20" fmla="*/ 137 w 227"/>
                  <a:gd name="T21" fmla="*/ 2 h 468"/>
                  <a:gd name="T22" fmla="*/ 114 w 227"/>
                  <a:gd name="T23" fmla="*/ 0 h 468"/>
                  <a:gd name="T24" fmla="*/ 91 w 227"/>
                  <a:gd name="T25" fmla="*/ 2 h 468"/>
                  <a:gd name="T26" fmla="*/ 50 w 227"/>
                  <a:gd name="T27" fmla="*/ 20 h 468"/>
                  <a:gd name="T28" fmla="*/ 20 w 227"/>
                  <a:gd name="T29" fmla="*/ 50 h 468"/>
                  <a:gd name="T30" fmla="*/ 1 w 227"/>
                  <a:gd name="T31" fmla="*/ 91 h 468"/>
                  <a:gd name="T32" fmla="*/ 0 w 227"/>
                  <a:gd name="T33" fmla="*/ 114 h 468"/>
                  <a:gd name="T34" fmla="*/ 0 w 227"/>
                  <a:gd name="T35" fmla="*/ 355 h 468"/>
                  <a:gd name="T36" fmla="*/ 1 w 227"/>
                  <a:gd name="T37" fmla="*/ 378 h 468"/>
                  <a:gd name="T38" fmla="*/ 20 w 227"/>
                  <a:gd name="T39" fmla="*/ 419 h 468"/>
                  <a:gd name="T40" fmla="*/ 50 w 227"/>
                  <a:gd name="T41" fmla="*/ 449 h 468"/>
                  <a:gd name="T42" fmla="*/ 91 w 227"/>
                  <a:gd name="T43" fmla="*/ 466 h 468"/>
                  <a:gd name="T44" fmla="*/ 114 w 227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468">
                    <a:moveTo>
                      <a:pt x="114" y="468"/>
                    </a:moveTo>
                    <a:lnTo>
                      <a:pt x="137" y="466"/>
                    </a:lnTo>
                    <a:lnTo>
                      <a:pt x="177" y="449"/>
                    </a:lnTo>
                    <a:lnTo>
                      <a:pt x="208" y="419"/>
                    </a:lnTo>
                    <a:lnTo>
                      <a:pt x="225" y="378"/>
                    </a:lnTo>
                    <a:lnTo>
                      <a:pt x="227" y="355"/>
                    </a:lnTo>
                    <a:lnTo>
                      <a:pt x="227" y="114"/>
                    </a:lnTo>
                    <a:lnTo>
                      <a:pt x="225" y="91"/>
                    </a:lnTo>
                    <a:lnTo>
                      <a:pt x="208" y="50"/>
                    </a:lnTo>
                    <a:lnTo>
                      <a:pt x="177" y="20"/>
                    </a:lnTo>
                    <a:lnTo>
                      <a:pt x="137" y="2"/>
                    </a:lnTo>
                    <a:lnTo>
                      <a:pt x="114" y="0"/>
                    </a:lnTo>
                    <a:lnTo>
                      <a:pt x="91" y="2"/>
                    </a:lnTo>
                    <a:lnTo>
                      <a:pt x="50" y="20"/>
                    </a:lnTo>
                    <a:lnTo>
                      <a:pt x="20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0" y="355"/>
                    </a:lnTo>
                    <a:lnTo>
                      <a:pt x="1" y="378"/>
                    </a:lnTo>
                    <a:lnTo>
                      <a:pt x="20" y="419"/>
                    </a:lnTo>
                    <a:lnTo>
                      <a:pt x="50" y="449"/>
                    </a:lnTo>
                    <a:lnTo>
                      <a:pt x="91" y="466"/>
                    </a:lnTo>
                    <a:lnTo>
                      <a:pt x="11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514552" y="4204586"/>
                <a:ext cx="663575" cy="90487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3036715" y="4109336"/>
                <a:ext cx="374650" cy="280987"/>
              </a:xfrm>
              <a:custGeom>
                <a:avLst/>
                <a:gdLst>
                  <a:gd name="T0" fmla="*/ 32 w 947"/>
                  <a:gd name="T1" fmla="*/ 273 h 708"/>
                  <a:gd name="T2" fmla="*/ 17 w 947"/>
                  <a:gd name="T3" fmla="*/ 291 h 708"/>
                  <a:gd name="T4" fmla="*/ 0 w 947"/>
                  <a:gd name="T5" fmla="*/ 332 h 708"/>
                  <a:gd name="T6" fmla="*/ 0 w 947"/>
                  <a:gd name="T7" fmla="*/ 375 h 708"/>
                  <a:gd name="T8" fmla="*/ 17 w 947"/>
                  <a:gd name="T9" fmla="*/ 416 h 708"/>
                  <a:gd name="T10" fmla="*/ 32 w 947"/>
                  <a:gd name="T11" fmla="*/ 433 h 708"/>
                  <a:gd name="T12" fmla="*/ 273 w 947"/>
                  <a:gd name="T13" fmla="*/ 675 h 708"/>
                  <a:gd name="T14" fmla="*/ 291 w 947"/>
                  <a:gd name="T15" fmla="*/ 690 h 708"/>
                  <a:gd name="T16" fmla="*/ 332 w 947"/>
                  <a:gd name="T17" fmla="*/ 706 h 708"/>
                  <a:gd name="T18" fmla="*/ 354 w 947"/>
                  <a:gd name="T19" fmla="*/ 708 h 708"/>
                  <a:gd name="T20" fmla="*/ 375 w 947"/>
                  <a:gd name="T21" fmla="*/ 706 h 708"/>
                  <a:gd name="T22" fmla="*/ 416 w 947"/>
                  <a:gd name="T23" fmla="*/ 690 h 708"/>
                  <a:gd name="T24" fmla="*/ 433 w 947"/>
                  <a:gd name="T25" fmla="*/ 675 h 708"/>
                  <a:gd name="T26" fmla="*/ 915 w 947"/>
                  <a:gd name="T27" fmla="*/ 192 h 708"/>
                  <a:gd name="T28" fmla="*/ 931 w 947"/>
                  <a:gd name="T29" fmla="*/ 175 h 708"/>
                  <a:gd name="T30" fmla="*/ 947 w 947"/>
                  <a:gd name="T31" fmla="*/ 134 h 708"/>
                  <a:gd name="T32" fmla="*/ 947 w 947"/>
                  <a:gd name="T33" fmla="*/ 91 h 708"/>
                  <a:gd name="T34" fmla="*/ 931 w 947"/>
                  <a:gd name="T35" fmla="*/ 50 h 708"/>
                  <a:gd name="T36" fmla="*/ 915 w 947"/>
                  <a:gd name="T37" fmla="*/ 32 h 708"/>
                  <a:gd name="T38" fmla="*/ 899 w 947"/>
                  <a:gd name="T39" fmla="*/ 17 h 708"/>
                  <a:gd name="T40" fmla="*/ 858 w 947"/>
                  <a:gd name="T41" fmla="*/ 0 h 708"/>
                  <a:gd name="T42" fmla="*/ 814 w 947"/>
                  <a:gd name="T43" fmla="*/ 0 h 708"/>
                  <a:gd name="T44" fmla="*/ 773 w 947"/>
                  <a:gd name="T45" fmla="*/ 17 h 708"/>
                  <a:gd name="T46" fmla="*/ 755 w 947"/>
                  <a:gd name="T47" fmla="*/ 32 h 708"/>
                  <a:gd name="T48" fmla="*/ 354 w 947"/>
                  <a:gd name="T49" fmla="*/ 434 h 708"/>
                  <a:gd name="T50" fmla="*/ 192 w 947"/>
                  <a:gd name="T51" fmla="*/ 273 h 708"/>
                  <a:gd name="T52" fmla="*/ 175 w 947"/>
                  <a:gd name="T53" fmla="*/ 258 h 708"/>
                  <a:gd name="T54" fmla="*/ 134 w 947"/>
                  <a:gd name="T55" fmla="*/ 242 h 708"/>
                  <a:gd name="T56" fmla="*/ 91 w 947"/>
                  <a:gd name="T57" fmla="*/ 242 h 708"/>
                  <a:gd name="T58" fmla="*/ 50 w 947"/>
                  <a:gd name="T59" fmla="*/ 258 h 708"/>
                  <a:gd name="T60" fmla="*/ 32 w 947"/>
                  <a:gd name="T61" fmla="*/ 27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32" y="273"/>
                    </a:moveTo>
                    <a:lnTo>
                      <a:pt x="17" y="291"/>
                    </a:lnTo>
                    <a:lnTo>
                      <a:pt x="0" y="332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lnTo>
                      <a:pt x="354" y="434"/>
                    </a:lnTo>
                    <a:lnTo>
                      <a:pt x="192" y="273"/>
                    </a:lnTo>
                    <a:lnTo>
                      <a:pt x="175" y="258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8"/>
                    </a:lnTo>
                    <a:lnTo>
                      <a:pt x="32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514552" y="4684011"/>
                <a:ext cx="663575" cy="88900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036715" y="4588761"/>
                <a:ext cx="374650" cy="280987"/>
              </a:xfrm>
              <a:custGeom>
                <a:avLst/>
                <a:gdLst>
                  <a:gd name="T0" fmla="*/ 755 w 947"/>
                  <a:gd name="T1" fmla="*/ 32 h 708"/>
                  <a:gd name="T2" fmla="*/ 354 w 947"/>
                  <a:gd name="T3" fmla="*/ 435 h 708"/>
                  <a:gd name="T4" fmla="*/ 192 w 947"/>
                  <a:gd name="T5" fmla="*/ 273 h 708"/>
                  <a:gd name="T6" fmla="*/ 175 w 947"/>
                  <a:gd name="T7" fmla="*/ 259 h 708"/>
                  <a:gd name="T8" fmla="*/ 134 w 947"/>
                  <a:gd name="T9" fmla="*/ 242 h 708"/>
                  <a:gd name="T10" fmla="*/ 91 w 947"/>
                  <a:gd name="T11" fmla="*/ 242 h 708"/>
                  <a:gd name="T12" fmla="*/ 50 w 947"/>
                  <a:gd name="T13" fmla="*/ 259 h 708"/>
                  <a:gd name="T14" fmla="*/ 32 w 947"/>
                  <a:gd name="T15" fmla="*/ 273 h 708"/>
                  <a:gd name="T16" fmla="*/ 17 w 947"/>
                  <a:gd name="T17" fmla="*/ 291 h 708"/>
                  <a:gd name="T18" fmla="*/ 0 w 947"/>
                  <a:gd name="T19" fmla="*/ 332 h 708"/>
                  <a:gd name="T20" fmla="*/ 0 w 947"/>
                  <a:gd name="T21" fmla="*/ 376 h 708"/>
                  <a:gd name="T22" fmla="*/ 17 w 947"/>
                  <a:gd name="T23" fmla="*/ 417 h 708"/>
                  <a:gd name="T24" fmla="*/ 32 w 947"/>
                  <a:gd name="T25" fmla="*/ 433 h 708"/>
                  <a:gd name="T26" fmla="*/ 273 w 947"/>
                  <a:gd name="T27" fmla="*/ 675 h 708"/>
                  <a:gd name="T28" fmla="*/ 291 w 947"/>
                  <a:gd name="T29" fmla="*/ 690 h 708"/>
                  <a:gd name="T30" fmla="*/ 332 w 947"/>
                  <a:gd name="T31" fmla="*/ 706 h 708"/>
                  <a:gd name="T32" fmla="*/ 354 w 947"/>
                  <a:gd name="T33" fmla="*/ 708 h 708"/>
                  <a:gd name="T34" fmla="*/ 375 w 947"/>
                  <a:gd name="T35" fmla="*/ 706 h 708"/>
                  <a:gd name="T36" fmla="*/ 416 w 947"/>
                  <a:gd name="T37" fmla="*/ 690 h 708"/>
                  <a:gd name="T38" fmla="*/ 433 w 947"/>
                  <a:gd name="T39" fmla="*/ 675 h 708"/>
                  <a:gd name="T40" fmla="*/ 915 w 947"/>
                  <a:gd name="T41" fmla="*/ 192 h 708"/>
                  <a:gd name="T42" fmla="*/ 931 w 947"/>
                  <a:gd name="T43" fmla="*/ 175 h 708"/>
                  <a:gd name="T44" fmla="*/ 947 w 947"/>
                  <a:gd name="T45" fmla="*/ 134 h 708"/>
                  <a:gd name="T46" fmla="*/ 947 w 947"/>
                  <a:gd name="T47" fmla="*/ 91 h 708"/>
                  <a:gd name="T48" fmla="*/ 931 w 947"/>
                  <a:gd name="T49" fmla="*/ 50 h 708"/>
                  <a:gd name="T50" fmla="*/ 915 w 947"/>
                  <a:gd name="T51" fmla="*/ 32 h 708"/>
                  <a:gd name="T52" fmla="*/ 899 w 947"/>
                  <a:gd name="T53" fmla="*/ 17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7 h 708"/>
                  <a:gd name="T60" fmla="*/ 755 w 947"/>
                  <a:gd name="T61" fmla="*/ 3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2"/>
                    </a:moveTo>
                    <a:lnTo>
                      <a:pt x="354" y="435"/>
                    </a:lnTo>
                    <a:lnTo>
                      <a:pt x="192" y="273"/>
                    </a:lnTo>
                    <a:lnTo>
                      <a:pt x="175" y="259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9"/>
                    </a:lnTo>
                    <a:lnTo>
                      <a:pt x="32" y="273"/>
                    </a:lnTo>
                    <a:lnTo>
                      <a:pt x="17" y="291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17" y="417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3514552" y="5161849"/>
                <a:ext cx="663575" cy="90487"/>
              </a:xfrm>
              <a:custGeom>
                <a:avLst/>
                <a:gdLst>
                  <a:gd name="T0" fmla="*/ 113 w 1673"/>
                  <a:gd name="T1" fmla="*/ 226 h 226"/>
                  <a:gd name="T2" fmla="*/ 1560 w 1673"/>
                  <a:gd name="T3" fmla="*/ 226 h 226"/>
                  <a:gd name="T4" fmla="*/ 1583 w 1673"/>
                  <a:gd name="T5" fmla="*/ 224 h 226"/>
                  <a:gd name="T6" fmla="*/ 1623 w 1673"/>
                  <a:gd name="T7" fmla="*/ 207 h 226"/>
                  <a:gd name="T8" fmla="*/ 1654 w 1673"/>
                  <a:gd name="T9" fmla="*/ 177 h 226"/>
                  <a:gd name="T10" fmla="*/ 1671 w 1673"/>
                  <a:gd name="T11" fmla="*/ 136 h 226"/>
                  <a:gd name="T12" fmla="*/ 1673 w 1673"/>
                  <a:gd name="T13" fmla="*/ 113 h 226"/>
                  <a:gd name="T14" fmla="*/ 1671 w 1673"/>
                  <a:gd name="T15" fmla="*/ 90 h 226"/>
                  <a:gd name="T16" fmla="*/ 1654 w 1673"/>
                  <a:gd name="T17" fmla="*/ 49 h 226"/>
                  <a:gd name="T18" fmla="*/ 1623 w 1673"/>
                  <a:gd name="T19" fmla="*/ 19 h 226"/>
                  <a:gd name="T20" fmla="*/ 1583 w 1673"/>
                  <a:gd name="T21" fmla="*/ 1 h 226"/>
                  <a:gd name="T22" fmla="*/ 1560 w 1673"/>
                  <a:gd name="T23" fmla="*/ 0 h 226"/>
                  <a:gd name="T24" fmla="*/ 113 w 1673"/>
                  <a:gd name="T25" fmla="*/ 0 h 226"/>
                  <a:gd name="T26" fmla="*/ 90 w 1673"/>
                  <a:gd name="T27" fmla="*/ 1 h 226"/>
                  <a:gd name="T28" fmla="*/ 49 w 1673"/>
                  <a:gd name="T29" fmla="*/ 19 h 226"/>
                  <a:gd name="T30" fmla="*/ 19 w 1673"/>
                  <a:gd name="T31" fmla="*/ 49 h 226"/>
                  <a:gd name="T32" fmla="*/ 1 w 1673"/>
                  <a:gd name="T33" fmla="*/ 90 h 226"/>
                  <a:gd name="T34" fmla="*/ 0 w 1673"/>
                  <a:gd name="T35" fmla="*/ 113 h 226"/>
                  <a:gd name="T36" fmla="*/ 1 w 1673"/>
                  <a:gd name="T37" fmla="*/ 136 h 226"/>
                  <a:gd name="T38" fmla="*/ 19 w 1673"/>
                  <a:gd name="T39" fmla="*/ 177 h 226"/>
                  <a:gd name="T40" fmla="*/ 49 w 1673"/>
                  <a:gd name="T41" fmla="*/ 207 h 226"/>
                  <a:gd name="T42" fmla="*/ 90 w 1673"/>
                  <a:gd name="T43" fmla="*/ 224 h 226"/>
                  <a:gd name="T44" fmla="*/ 113 w 1673"/>
                  <a:gd name="T4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6">
                    <a:moveTo>
                      <a:pt x="113" y="226"/>
                    </a:moveTo>
                    <a:lnTo>
                      <a:pt x="1560" y="226"/>
                    </a:lnTo>
                    <a:lnTo>
                      <a:pt x="1583" y="224"/>
                    </a:lnTo>
                    <a:lnTo>
                      <a:pt x="1623" y="207"/>
                    </a:lnTo>
                    <a:lnTo>
                      <a:pt x="1654" y="177"/>
                    </a:lnTo>
                    <a:lnTo>
                      <a:pt x="1671" y="136"/>
                    </a:lnTo>
                    <a:lnTo>
                      <a:pt x="1673" y="113"/>
                    </a:lnTo>
                    <a:lnTo>
                      <a:pt x="1671" y="90"/>
                    </a:lnTo>
                    <a:lnTo>
                      <a:pt x="1654" y="49"/>
                    </a:lnTo>
                    <a:lnTo>
                      <a:pt x="1623" y="19"/>
                    </a:lnTo>
                    <a:lnTo>
                      <a:pt x="1583" y="1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1"/>
                    </a:lnTo>
                    <a:lnTo>
                      <a:pt x="49" y="19"/>
                    </a:lnTo>
                    <a:lnTo>
                      <a:pt x="19" y="49"/>
                    </a:lnTo>
                    <a:lnTo>
                      <a:pt x="1" y="90"/>
                    </a:lnTo>
                    <a:lnTo>
                      <a:pt x="0" y="113"/>
                    </a:lnTo>
                    <a:lnTo>
                      <a:pt x="1" y="136"/>
                    </a:lnTo>
                    <a:lnTo>
                      <a:pt x="19" y="177"/>
                    </a:lnTo>
                    <a:lnTo>
                      <a:pt x="49" y="207"/>
                    </a:lnTo>
                    <a:lnTo>
                      <a:pt x="90" y="224"/>
                    </a:lnTo>
                    <a:lnTo>
                      <a:pt x="11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036715" y="5066599"/>
                <a:ext cx="374650" cy="280987"/>
              </a:xfrm>
              <a:custGeom>
                <a:avLst/>
                <a:gdLst>
                  <a:gd name="T0" fmla="*/ 755 w 947"/>
                  <a:gd name="T1" fmla="*/ 31 h 708"/>
                  <a:gd name="T2" fmla="*/ 354 w 947"/>
                  <a:gd name="T3" fmla="*/ 434 h 708"/>
                  <a:gd name="T4" fmla="*/ 192 w 947"/>
                  <a:gd name="T5" fmla="*/ 272 h 708"/>
                  <a:gd name="T6" fmla="*/ 175 w 947"/>
                  <a:gd name="T7" fmla="*/ 258 h 708"/>
                  <a:gd name="T8" fmla="*/ 134 w 947"/>
                  <a:gd name="T9" fmla="*/ 241 h 708"/>
                  <a:gd name="T10" fmla="*/ 91 w 947"/>
                  <a:gd name="T11" fmla="*/ 241 h 708"/>
                  <a:gd name="T12" fmla="*/ 50 w 947"/>
                  <a:gd name="T13" fmla="*/ 258 h 708"/>
                  <a:gd name="T14" fmla="*/ 32 w 947"/>
                  <a:gd name="T15" fmla="*/ 272 h 708"/>
                  <a:gd name="T16" fmla="*/ 17 w 947"/>
                  <a:gd name="T17" fmla="*/ 290 h 708"/>
                  <a:gd name="T18" fmla="*/ 0 w 947"/>
                  <a:gd name="T19" fmla="*/ 331 h 708"/>
                  <a:gd name="T20" fmla="*/ 0 w 947"/>
                  <a:gd name="T21" fmla="*/ 375 h 708"/>
                  <a:gd name="T22" fmla="*/ 17 w 947"/>
                  <a:gd name="T23" fmla="*/ 416 h 708"/>
                  <a:gd name="T24" fmla="*/ 32 w 947"/>
                  <a:gd name="T25" fmla="*/ 433 h 708"/>
                  <a:gd name="T26" fmla="*/ 273 w 947"/>
                  <a:gd name="T27" fmla="*/ 674 h 708"/>
                  <a:gd name="T28" fmla="*/ 291 w 947"/>
                  <a:gd name="T29" fmla="*/ 690 h 708"/>
                  <a:gd name="T30" fmla="*/ 332 w 947"/>
                  <a:gd name="T31" fmla="*/ 705 h 708"/>
                  <a:gd name="T32" fmla="*/ 354 w 947"/>
                  <a:gd name="T33" fmla="*/ 708 h 708"/>
                  <a:gd name="T34" fmla="*/ 375 w 947"/>
                  <a:gd name="T35" fmla="*/ 705 h 708"/>
                  <a:gd name="T36" fmla="*/ 416 w 947"/>
                  <a:gd name="T37" fmla="*/ 690 h 708"/>
                  <a:gd name="T38" fmla="*/ 433 w 947"/>
                  <a:gd name="T39" fmla="*/ 674 h 708"/>
                  <a:gd name="T40" fmla="*/ 915 w 947"/>
                  <a:gd name="T41" fmla="*/ 191 h 708"/>
                  <a:gd name="T42" fmla="*/ 931 w 947"/>
                  <a:gd name="T43" fmla="*/ 174 h 708"/>
                  <a:gd name="T44" fmla="*/ 947 w 947"/>
                  <a:gd name="T45" fmla="*/ 133 h 708"/>
                  <a:gd name="T46" fmla="*/ 947 w 947"/>
                  <a:gd name="T47" fmla="*/ 90 h 708"/>
                  <a:gd name="T48" fmla="*/ 931 w 947"/>
                  <a:gd name="T49" fmla="*/ 49 h 708"/>
                  <a:gd name="T50" fmla="*/ 915 w 947"/>
                  <a:gd name="T51" fmla="*/ 31 h 708"/>
                  <a:gd name="T52" fmla="*/ 899 w 947"/>
                  <a:gd name="T53" fmla="*/ 16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6 h 708"/>
                  <a:gd name="T60" fmla="*/ 755 w 947"/>
                  <a:gd name="T61" fmla="*/ 3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1"/>
                    </a:moveTo>
                    <a:lnTo>
                      <a:pt x="354" y="434"/>
                    </a:lnTo>
                    <a:lnTo>
                      <a:pt x="192" y="272"/>
                    </a:lnTo>
                    <a:lnTo>
                      <a:pt x="175" y="258"/>
                    </a:lnTo>
                    <a:lnTo>
                      <a:pt x="134" y="241"/>
                    </a:lnTo>
                    <a:lnTo>
                      <a:pt x="91" y="241"/>
                    </a:lnTo>
                    <a:lnTo>
                      <a:pt x="50" y="258"/>
                    </a:lnTo>
                    <a:lnTo>
                      <a:pt x="32" y="272"/>
                    </a:lnTo>
                    <a:lnTo>
                      <a:pt x="17" y="290"/>
                    </a:lnTo>
                    <a:lnTo>
                      <a:pt x="0" y="331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4"/>
                    </a:lnTo>
                    <a:lnTo>
                      <a:pt x="291" y="690"/>
                    </a:lnTo>
                    <a:lnTo>
                      <a:pt x="332" y="705"/>
                    </a:lnTo>
                    <a:lnTo>
                      <a:pt x="354" y="708"/>
                    </a:lnTo>
                    <a:lnTo>
                      <a:pt x="375" y="705"/>
                    </a:lnTo>
                    <a:lnTo>
                      <a:pt x="416" y="690"/>
                    </a:lnTo>
                    <a:lnTo>
                      <a:pt x="433" y="674"/>
                    </a:lnTo>
                    <a:lnTo>
                      <a:pt x="915" y="191"/>
                    </a:lnTo>
                    <a:lnTo>
                      <a:pt x="931" y="174"/>
                    </a:lnTo>
                    <a:lnTo>
                      <a:pt x="947" y="133"/>
                    </a:lnTo>
                    <a:lnTo>
                      <a:pt x="947" y="90"/>
                    </a:lnTo>
                    <a:lnTo>
                      <a:pt x="931" y="49"/>
                    </a:lnTo>
                    <a:lnTo>
                      <a:pt x="915" y="31"/>
                    </a:lnTo>
                    <a:lnTo>
                      <a:pt x="899" y="16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6"/>
                    </a:lnTo>
                    <a:lnTo>
                      <a:pt x="7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6" name="자유형 55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496" y="2019994"/>
              <a:ext cx="108000" cy="2160000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58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810647E0-4C8D-4E97-A5A7-1C7890172155}"/>
              </a:ext>
            </a:extLst>
          </p:cNvPr>
          <p:cNvSpPr/>
          <p:nvPr/>
        </p:nvSpPr>
        <p:spPr>
          <a:xfrm>
            <a:off x="6627377" y="2702740"/>
            <a:ext cx="468025" cy="136755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2">
            <a:extLst>
              <a:ext uri="{FF2B5EF4-FFF2-40B4-BE49-F238E27FC236}">
                <a16:creationId xmlns:a16="http://schemas.microsoft.com/office/drawing/2014/main" id="{E45927BE-0C81-4EC5-946A-BCE9AF74D91F}"/>
              </a:ext>
            </a:extLst>
          </p:cNvPr>
          <p:cNvSpPr/>
          <p:nvPr/>
        </p:nvSpPr>
        <p:spPr>
          <a:xfrm>
            <a:off x="690899" y="1795878"/>
            <a:ext cx="6082135" cy="3204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1564640" y="982492"/>
            <a:ext cx="902208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 집중화 심화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완전경쟁 시장과 괴리 심화</a:t>
            </a: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36159"/>
              </p:ext>
            </p:extLst>
          </p:nvPr>
        </p:nvGraphicFramePr>
        <p:xfrm>
          <a:off x="954861" y="2016018"/>
          <a:ext cx="5444426" cy="27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모서리가 둥근 직사각형 16"/>
          <p:cNvSpPr/>
          <p:nvPr/>
        </p:nvSpPr>
        <p:spPr>
          <a:xfrm>
            <a:off x="690898" y="5240736"/>
            <a:ext cx="10907305" cy="13675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9546" y="6241446"/>
            <a:ext cx="2636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 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보험개발원 월말보고서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 연호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134099" y="1795878"/>
            <a:ext cx="4464105" cy="32042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</a:t>
            </a:r>
            <a:r>
              <a:rPr lang="ko-KR" altLang="en-US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문제점</a:t>
            </a:r>
            <a:r>
              <a:rPr lang="en-US" altLang="ko-KR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</a:p>
          <a:p>
            <a:pPr algn="just"/>
            <a:endParaRPr lang="en-US" altLang="ko-KR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endParaRPr lang="en-US" altLang="ko-KR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endParaRPr lang="en-US" altLang="ko-KR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사회적 후생 감소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소형사의 자동차보험 판매 축소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시장철수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어려움 가중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자유화에 역행하는 경쟁 가능성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(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금융당국의 </a:t>
            </a: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요율정책에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의존한 수익확보 요구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just"/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4523105" y="2085968"/>
            <a:ext cx="1552575" cy="138061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95185" y="3656006"/>
            <a:ext cx="2247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소형사</a:t>
            </a:r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시장점유율 감소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7EEF0EF-5F87-4965-A150-F805F3CCE0F0}"/>
              </a:ext>
            </a:extLst>
          </p:cNvPr>
          <p:cNvCxnSpPr/>
          <p:nvPr/>
        </p:nvCxnSpPr>
        <p:spPr>
          <a:xfrm flipV="1">
            <a:off x="5299392" y="3466582"/>
            <a:ext cx="0" cy="18942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래픽 27" descr="돋보기">
            <a:extLst>
              <a:ext uri="{FF2B5EF4-FFF2-40B4-BE49-F238E27FC236}">
                <a16:creationId xmlns:a16="http://schemas.microsoft.com/office/drawing/2014/main" id="{2641403B-3A01-42E0-BDDB-352C85CA2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0186" y="1770847"/>
            <a:ext cx="1572474" cy="1572474"/>
          </a:xfrm>
          <a:prstGeom prst="rect">
            <a:avLst/>
          </a:prstGeom>
        </p:spPr>
      </p:pic>
      <p:graphicFrame>
        <p:nvGraphicFramePr>
          <p:cNvPr id="29" name="표 29">
            <a:extLst>
              <a:ext uri="{FF2B5EF4-FFF2-40B4-BE49-F238E27FC236}">
                <a16:creationId xmlns:a16="http://schemas.microsoft.com/office/drawing/2014/main" id="{F12A2DF8-FC4F-47B3-B026-162DC0A32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79078"/>
              </p:ext>
            </p:extLst>
          </p:nvPr>
        </p:nvGraphicFramePr>
        <p:xfrm>
          <a:off x="954861" y="5379710"/>
          <a:ext cx="1048779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3436">
                  <a:extLst>
                    <a:ext uri="{9D8B030D-6E8A-4147-A177-3AD203B41FA5}">
                      <a16:colId xmlns:a16="http://schemas.microsoft.com/office/drawing/2014/main" val="2581730145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4277561855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2881543005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4165913011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1647717480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1724507447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4266855982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2900081609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3651283973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82483830"/>
                    </a:ext>
                  </a:extLst>
                </a:gridCol>
                <a:gridCol w="953436">
                  <a:extLst>
                    <a:ext uri="{9D8B030D-6E8A-4147-A177-3AD203B41FA5}">
                      <a16:colId xmlns:a16="http://schemas.microsoft.com/office/drawing/2014/main" val="262561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2000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2010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2015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2016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2017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2018</a:t>
                      </a:r>
                      <a:r>
                        <a:rPr lang="ko-KR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85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1,459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1,591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1,614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1,677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1,805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1,813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140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69.00%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72.90%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74.30%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76.10%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79.30%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80.10%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80.40%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19279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329FC3E-749E-4BD8-8645-B8D9F97FDE1F}"/>
              </a:ext>
            </a:extLst>
          </p:cNvPr>
          <p:cNvSpPr txBox="1"/>
          <p:nvPr/>
        </p:nvSpPr>
        <p:spPr>
          <a:xfrm>
            <a:off x="9744054" y="6625072"/>
            <a:ext cx="2106396" cy="23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보험개발원 월말보고서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 연호</a:t>
            </a:r>
          </a:p>
        </p:txBody>
      </p:sp>
    </p:spTree>
    <p:extLst>
      <p:ext uri="{BB962C8B-B14F-4D97-AF65-F5344CB8AC3E}">
        <p14:creationId xmlns:p14="http://schemas.microsoft.com/office/powerpoint/2010/main" val="233977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>
            <a:extLst>
              <a:ext uri="{FF2B5EF4-FFF2-40B4-BE49-F238E27FC236}">
                <a16:creationId xmlns:a16="http://schemas.microsoft.com/office/drawing/2014/main" id="{C67495E2-42EF-45DD-B347-F7A029439BCA}"/>
              </a:ext>
            </a:extLst>
          </p:cNvPr>
          <p:cNvSpPr/>
          <p:nvPr/>
        </p:nvSpPr>
        <p:spPr>
          <a:xfrm>
            <a:off x="0" y="4613538"/>
            <a:ext cx="12192000" cy="2256086"/>
          </a:xfrm>
          <a:prstGeom prst="rect">
            <a:avLst/>
          </a:prstGeom>
          <a:solidFill>
            <a:srgbClr val="4455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923501D5-5F28-4E4E-BF1E-FB8C87BF9341}"/>
              </a:ext>
            </a:extLst>
          </p:cNvPr>
          <p:cNvSpPr/>
          <p:nvPr/>
        </p:nvSpPr>
        <p:spPr>
          <a:xfrm>
            <a:off x="5020046" y="2694208"/>
            <a:ext cx="2276679" cy="2275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A748E80D-1F5E-45B2-844D-9CAB0E3DA95A}"/>
              </a:ext>
            </a:extLst>
          </p:cNvPr>
          <p:cNvSpPr/>
          <p:nvPr/>
        </p:nvSpPr>
        <p:spPr>
          <a:xfrm>
            <a:off x="5134344" y="3635646"/>
            <a:ext cx="2113293" cy="578071"/>
          </a:xfrm>
          <a:prstGeom prst="rightArrow">
            <a:avLst/>
          </a:prstGeom>
          <a:gradFill flip="none" rotWithShape="1">
            <a:gsLst>
              <a:gs pos="34250">
                <a:srgbClr val="3D3D3D"/>
              </a:gs>
              <a:gs pos="0">
                <a:schemeClr val="tx1"/>
              </a:gs>
              <a:gs pos="50000">
                <a:schemeClr val="bg2">
                  <a:lumMod val="90000"/>
                </a:schemeClr>
              </a:gs>
              <a:gs pos="100000">
                <a:srgbClr val="FF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1428851" y="1048966"/>
            <a:ext cx="9503410" cy="8925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공정하지 못한 보험료 부담 </a:t>
            </a:r>
            <a:endParaRPr lang="en-US" altLang="ko-KR" sz="32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↳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일반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2000" spc="-150" dirty="0">
                <a:solidFill>
                  <a:srgbClr val="4455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장기보험 등 가입자 돈으로 자동차보험 적자 보전</a:t>
            </a:r>
            <a:r>
              <a:rPr lang="ko-KR" altLang="en-US" sz="20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8784C8B-AC7D-4373-A4FC-AFA56721E7E3}"/>
              </a:ext>
            </a:extLst>
          </p:cNvPr>
          <p:cNvSpPr/>
          <p:nvPr/>
        </p:nvSpPr>
        <p:spPr>
          <a:xfrm>
            <a:off x="998202" y="2245180"/>
            <a:ext cx="3909848" cy="40288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A6EB7C-8279-4DAE-9BDE-9140B18BE3A1}"/>
              </a:ext>
            </a:extLst>
          </p:cNvPr>
          <p:cNvSpPr/>
          <p:nvPr/>
        </p:nvSpPr>
        <p:spPr>
          <a:xfrm>
            <a:off x="896911" y="3374972"/>
            <a:ext cx="4022090" cy="18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DC8DEBD-0417-4FBF-A8DE-2E5F8CF41FF2}"/>
              </a:ext>
            </a:extLst>
          </p:cNvPr>
          <p:cNvSpPr/>
          <p:nvPr/>
        </p:nvSpPr>
        <p:spPr>
          <a:xfrm rot="5400000">
            <a:off x="1586438" y="4790798"/>
            <a:ext cx="276358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F6EAF0C-7AAF-41E0-A370-6D4ACB4561FC}"/>
              </a:ext>
            </a:extLst>
          </p:cNvPr>
          <p:cNvSpPr/>
          <p:nvPr/>
        </p:nvSpPr>
        <p:spPr>
          <a:xfrm>
            <a:off x="3006554" y="4169015"/>
            <a:ext cx="1939822" cy="18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A8161-AE4F-4A5B-A952-E54F13D68F7B}"/>
              </a:ext>
            </a:extLst>
          </p:cNvPr>
          <p:cNvSpPr txBox="1"/>
          <p:nvPr/>
        </p:nvSpPr>
        <p:spPr>
          <a:xfrm flipH="1">
            <a:off x="1642116" y="2575589"/>
            <a:ext cx="2642142" cy="46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일반</a:t>
            </a:r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장기보험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EC84F-4AB7-4630-BB1F-58959416D762}"/>
              </a:ext>
            </a:extLst>
          </p:cNvPr>
          <p:cNvSpPr txBox="1"/>
          <p:nvPr/>
        </p:nvSpPr>
        <p:spPr>
          <a:xfrm flipH="1">
            <a:off x="985221" y="4531396"/>
            <a:ext cx="1893006" cy="46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29AE65-EFA9-448E-A726-FFB39E637D44}"/>
              </a:ext>
            </a:extLst>
          </p:cNvPr>
          <p:cNvSpPr txBox="1"/>
          <p:nvPr/>
        </p:nvSpPr>
        <p:spPr>
          <a:xfrm flipH="1">
            <a:off x="3015045" y="5039818"/>
            <a:ext cx="1893006" cy="46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보험금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E84B24E-60C4-48F3-961E-4B97BC5690AD}"/>
              </a:ext>
            </a:extLst>
          </p:cNvPr>
          <p:cNvSpPr/>
          <p:nvPr/>
        </p:nvSpPr>
        <p:spPr>
          <a:xfrm>
            <a:off x="3058229" y="3556166"/>
            <a:ext cx="1849821" cy="612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1C5FDA-79B5-46D8-AA0A-0FE575970338}"/>
              </a:ext>
            </a:extLst>
          </p:cNvPr>
          <p:cNvSpPr txBox="1"/>
          <p:nvPr/>
        </p:nvSpPr>
        <p:spPr>
          <a:xfrm flipH="1">
            <a:off x="3051834" y="3616932"/>
            <a:ext cx="1893006" cy="46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흑자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ED388DAA-0EA6-48AD-B741-F3AF38F2B74C}"/>
              </a:ext>
            </a:extLst>
          </p:cNvPr>
          <p:cNvSpPr/>
          <p:nvPr/>
        </p:nvSpPr>
        <p:spPr>
          <a:xfrm>
            <a:off x="7449508" y="2620735"/>
            <a:ext cx="2941873" cy="31645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8B79A95-DDFC-4C69-8D12-230E37469A79}"/>
              </a:ext>
            </a:extLst>
          </p:cNvPr>
          <p:cNvSpPr/>
          <p:nvPr/>
        </p:nvSpPr>
        <p:spPr>
          <a:xfrm>
            <a:off x="7421337" y="3508142"/>
            <a:ext cx="3026327" cy="14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B469E66-3C4A-4CE8-812B-E8832BB19F15}"/>
              </a:ext>
            </a:extLst>
          </p:cNvPr>
          <p:cNvSpPr/>
          <p:nvPr/>
        </p:nvSpPr>
        <p:spPr>
          <a:xfrm rot="5400000">
            <a:off x="7846468" y="4635549"/>
            <a:ext cx="2170681" cy="13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2DEC104-F1DE-4942-B4B2-B67121CD366A}"/>
              </a:ext>
            </a:extLst>
          </p:cNvPr>
          <p:cNvSpPr/>
          <p:nvPr/>
        </p:nvSpPr>
        <p:spPr>
          <a:xfrm>
            <a:off x="7421336" y="4131830"/>
            <a:ext cx="1459574" cy="14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814541-47EA-4663-9207-04CA81D516D4}"/>
              </a:ext>
            </a:extLst>
          </p:cNvPr>
          <p:cNvSpPr txBox="1"/>
          <p:nvPr/>
        </p:nvSpPr>
        <p:spPr>
          <a:xfrm flipH="1">
            <a:off x="7934006" y="2880258"/>
            <a:ext cx="1988018" cy="3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자동차보험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47C735-9F34-4780-9802-C03B49020804}"/>
              </a:ext>
            </a:extLst>
          </p:cNvPr>
          <p:cNvSpPr txBox="1"/>
          <p:nvPr/>
        </p:nvSpPr>
        <p:spPr>
          <a:xfrm flipH="1">
            <a:off x="7441606" y="4860160"/>
            <a:ext cx="1424348" cy="3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6D2DB4-1D4E-4998-84F4-46B148E32EF5}"/>
              </a:ext>
            </a:extLst>
          </p:cNvPr>
          <p:cNvSpPr txBox="1"/>
          <p:nvPr/>
        </p:nvSpPr>
        <p:spPr>
          <a:xfrm flipH="1">
            <a:off x="8967035" y="4397225"/>
            <a:ext cx="1424348" cy="3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보험금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2A64F47-9B0E-4C75-A65A-E73DF4F6620F}"/>
              </a:ext>
            </a:extLst>
          </p:cNvPr>
          <p:cNvSpPr/>
          <p:nvPr/>
        </p:nvSpPr>
        <p:spPr>
          <a:xfrm>
            <a:off x="7441606" y="3642089"/>
            <a:ext cx="1419377" cy="53908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702EE0-AC58-4A88-9C59-4765EA80FF41}"/>
              </a:ext>
            </a:extLst>
          </p:cNvPr>
          <p:cNvSpPr txBox="1"/>
          <p:nvPr/>
        </p:nvSpPr>
        <p:spPr>
          <a:xfrm flipH="1">
            <a:off x="7425656" y="3700688"/>
            <a:ext cx="1424348" cy="3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적자</a:t>
            </a:r>
          </a:p>
        </p:txBody>
      </p:sp>
      <p:pic>
        <p:nvPicPr>
          <p:cNvPr id="54" name="그래픽 53" descr="바퀴 달린 수레">
            <a:extLst>
              <a:ext uri="{FF2B5EF4-FFF2-40B4-BE49-F238E27FC236}">
                <a16:creationId xmlns:a16="http://schemas.microsoft.com/office/drawing/2014/main" id="{5223B8F4-B668-4DF3-8F15-A3182DA71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81998">
            <a:off x="6032557" y="3381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7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아래쪽 화살표 80"/>
          <p:cNvSpPr/>
          <p:nvPr/>
        </p:nvSpPr>
        <p:spPr>
          <a:xfrm>
            <a:off x="6329680" y="3936459"/>
            <a:ext cx="5773277" cy="746185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아래쪽 화살표 62"/>
          <p:cNvSpPr/>
          <p:nvPr/>
        </p:nvSpPr>
        <p:spPr>
          <a:xfrm>
            <a:off x="4900298" y="3946726"/>
            <a:ext cx="2813539" cy="699860"/>
          </a:xfrm>
          <a:prstGeom prst="down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요율적용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불균형</a:t>
            </a:r>
          </a:p>
        </p:txBody>
      </p:sp>
      <p:sp>
        <p:nvSpPr>
          <p:cNvPr id="21" name="자유형 20"/>
          <p:cNvSpPr/>
          <p:nvPr/>
        </p:nvSpPr>
        <p:spPr>
          <a:xfrm>
            <a:off x="672441" y="-65314"/>
            <a:ext cx="1512820" cy="258379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65314"/>
            <a:ext cx="12192000" cy="4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17122"/>
            <a:ext cx="10465912" cy="5908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통제 부작용 해외사례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사우스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캐롤라이나</a:t>
            </a:r>
            <a:endParaRPr lang="ko-KR" altLang="en-US" sz="32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2045338" y="3946726"/>
            <a:ext cx="2813539" cy="699860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악화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1839344"/>
            <a:ext cx="12192000" cy="22560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0" y="1839344"/>
            <a:ext cx="12192000" cy="2256086"/>
          </a:xfrm>
          <a:prstGeom prst="rect">
            <a:avLst/>
          </a:prstGeom>
          <a:solidFill>
            <a:srgbClr val="44556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00243" y="3548063"/>
            <a:ext cx="1631853" cy="342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위험분류</a:t>
            </a:r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70496" y="3555273"/>
            <a:ext cx="2160395" cy="342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가격통제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85760" y="3532818"/>
            <a:ext cx="2921727" cy="3420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잔여시장제도</a:t>
            </a:r>
            <a:r>
              <a:rPr lang="en-US" altLang="ko-KR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재보험시설</a:t>
            </a:r>
            <a:r>
              <a:rPr lang="en-US" altLang="ko-KR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결함</a:t>
            </a:r>
          </a:p>
        </p:txBody>
      </p:sp>
      <p:grpSp>
        <p:nvGrpSpPr>
          <p:cNvPr id="36" name="그룹 78"/>
          <p:cNvGrpSpPr/>
          <p:nvPr/>
        </p:nvGrpSpPr>
        <p:grpSpPr>
          <a:xfrm>
            <a:off x="5630237" y="2249737"/>
            <a:ext cx="1229960" cy="1159000"/>
            <a:chOff x="5208588" y="-1658938"/>
            <a:chExt cx="1625601" cy="1516063"/>
          </a:xfrm>
          <a:solidFill>
            <a:srgbClr val="2980B9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5208588" y="-750888"/>
              <a:ext cx="1057275" cy="606425"/>
            </a:xfrm>
            <a:custGeom>
              <a:avLst/>
              <a:gdLst>
                <a:gd name="T0" fmla="*/ 3925 w 3996"/>
                <a:gd name="T1" fmla="*/ 340 h 2297"/>
                <a:gd name="T2" fmla="*/ 3797 w 3996"/>
                <a:gd name="T3" fmla="*/ 242 h 2297"/>
                <a:gd name="T4" fmla="*/ 3381 w 3996"/>
                <a:gd name="T5" fmla="*/ 17 h 2297"/>
                <a:gd name="T6" fmla="*/ 2887 w 3996"/>
                <a:gd name="T7" fmla="*/ 1482 h 2297"/>
                <a:gd name="T8" fmla="*/ 2614 w 3996"/>
                <a:gd name="T9" fmla="*/ 1087 h 2297"/>
                <a:gd name="T10" fmla="*/ 2725 w 3996"/>
                <a:gd name="T11" fmla="*/ 914 h 2297"/>
                <a:gd name="T12" fmla="*/ 2802 w 3996"/>
                <a:gd name="T13" fmla="*/ 730 h 2297"/>
                <a:gd name="T14" fmla="*/ 2815 w 3996"/>
                <a:gd name="T15" fmla="*/ 596 h 2297"/>
                <a:gd name="T16" fmla="*/ 2780 w 3996"/>
                <a:gd name="T17" fmla="*/ 501 h 2297"/>
                <a:gd name="T18" fmla="*/ 2713 w 3996"/>
                <a:gd name="T19" fmla="*/ 439 h 2297"/>
                <a:gd name="T20" fmla="*/ 2633 w 3996"/>
                <a:gd name="T21" fmla="*/ 403 h 2297"/>
                <a:gd name="T22" fmla="*/ 2507 w 3996"/>
                <a:gd name="T23" fmla="*/ 382 h 2297"/>
                <a:gd name="T24" fmla="*/ 2487 w 3996"/>
                <a:gd name="T25" fmla="*/ 382 h 2297"/>
                <a:gd name="T26" fmla="*/ 2485 w 3996"/>
                <a:gd name="T27" fmla="*/ 382 h 2297"/>
                <a:gd name="T28" fmla="*/ 2482 w 3996"/>
                <a:gd name="T29" fmla="*/ 382 h 2297"/>
                <a:gd name="T30" fmla="*/ 2461 w 3996"/>
                <a:gd name="T31" fmla="*/ 382 h 2297"/>
                <a:gd name="T32" fmla="*/ 2336 w 3996"/>
                <a:gd name="T33" fmla="*/ 403 h 2297"/>
                <a:gd name="T34" fmla="*/ 2256 w 3996"/>
                <a:gd name="T35" fmla="*/ 439 h 2297"/>
                <a:gd name="T36" fmla="*/ 2189 w 3996"/>
                <a:gd name="T37" fmla="*/ 501 h 2297"/>
                <a:gd name="T38" fmla="*/ 2154 w 3996"/>
                <a:gd name="T39" fmla="*/ 596 h 2297"/>
                <a:gd name="T40" fmla="*/ 2166 w 3996"/>
                <a:gd name="T41" fmla="*/ 730 h 2297"/>
                <a:gd name="T42" fmla="*/ 2243 w 3996"/>
                <a:gd name="T43" fmla="*/ 914 h 2297"/>
                <a:gd name="T44" fmla="*/ 2355 w 3996"/>
                <a:gd name="T45" fmla="*/ 1087 h 2297"/>
                <a:gd name="T46" fmla="*/ 2082 w 3996"/>
                <a:gd name="T47" fmla="*/ 1482 h 2297"/>
                <a:gd name="T48" fmla="*/ 1568 w 3996"/>
                <a:gd name="T49" fmla="*/ 30 h 2297"/>
                <a:gd name="T50" fmla="*/ 1137 w 3996"/>
                <a:gd name="T51" fmla="*/ 257 h 2297"/>
                <a:gd name="T52" fmla="*/ 753 w 3996"/>
                <a:gd name="T53" fmla="*/ 426 h 2297"/>
                <a:gd name="T54" fmla="*/ 580 w 3996"/>
                <a:gd name="T55" fmla="*/ 493 h 2297"/>
                <a:gd name="T56" fmla="*/ 377 w 3996"/>
                <a:gd name="T57" fmla="*/ 607 h 2297"/>
                <a:gd name="T58" fmla="*/ 228 w 3996"/>
                <a:gd name="T59" fmla="*/ 752 h 2297"/>
                <a:gd name="T60" fmla="*/ 127 w 3996"/>
                <a:gd name="T61" fmla="*/ 930 h 2297"/>
                <a:gd name="T62" fmla="*/ 61 w 3996"/>
                <a:gd name="T63" fmla="*/ 1144 h 2297"/>
                <a:gd name="T64" fmla="*/ 25 w 3996"/>
                <a:gd name="T65" fmla="*/ 1395 h 2297"/>
                <a:gd name="T66" fmla="*/ 3 w 3996"/>
                <a:gd name="T67" fmla="*/ 1925 h 2297"/>
                <a:gd name="T68" fmla="*/ 2482 w 3996"/>
                <a:gd name="T69" fmla="*/ 2297 h 2297"/>
                <a:gd name="T70" fmla="*/ 3996 w 3996"/>
                <a:gd name="T71" fmla="*/ 2297 h 2297"/>
                <a:gd name="T72" fmla="*/ 3954 w 3996"/>
                <a:gd name="T73" fmla="*/ 2212 h 2297"/>
                <a:gd name="T74" fmla="*/ 3928 w 3996"/>
                <a:gd name="T75" fmla="*/ 2086 h 2297"/>
                <a:gd name="T76" fmla="*/ 3927 w 3996"/>
                <a:gd name="T77" fmla="*/ 375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6" h="2297">
                  <a:moveTo>
                    <a:pt x="3925" y="375"/>
                  </a:moveTo>
                  <a:lnTo>
                    <a:pt x="3925" y="340"/>
                  </a:lnTo>
                  <a:lnTo>
                    <a:pt x="3930" y="304"/>
                  </a:lnTo>
                  <a:lnTo>
                    <a:pt x="3797" y="242"/>
                  </a:lnTo>
                  <a:lnTo>
                    <a:pt x="3584" y="133"/>
                  </a:lnTo>
                  <a:lnTo>
                    <a:pt x="3381" y="17"/>
                  </a:lnTo>
                  <a:lnTo>
                    <a:pt x="3355" y="0"/>
                  </a:lnTo>
                  <a:lnTo>
                    <a:pt x="2887" y="1482"/>
                  </a:lnTo>
                  <a:lnTo>
                    <a:pt x="2823" y="1683"/>
                  </a:lnTo>
                  <a:lnTo>
                    <a:pt x="2614" y="1087"/>
                  </a:lnTo>
                  <a:lnTo>
                    <a:pt x="2657" y="1026"/>
                  </a:lnTo>
                  <a:lnTo>
                    <a:pt x="2725" y="914"/>
                  </a:lnTo>
                  <a:lnTo>
                    <a:pt x="2773" y="816"/>
                  </a:lnTo>
                  <a:lnTo>
                    <a:pt x="2802" y="730"/>
                  </a:lnTo>
                  <a:lnTo>
                    <a:pt x="2815" y="657"/>
                  </a:lnTo>
                  <a:lnTo>
                    <a:pt x="2815" y="596"/>
                  </a:lnTo>
                  <a:lnTo>
                    <a:pt x="2802" y="544"/>
                  </a:lnTo>
                  <a:lnTo>
                    <a:pt x="2780" y="501"/>
                  </a:lnTo>
                  <a:lnTo>
                    <a:pt x="2750" y="466"/>
                  </a:lnTo>
                  <a:lnTo>
                    <a:pt x="2713" y="439"/>
                  </a:lnTo>
                  <a:lnTo>
                    <a:pt x="2673" y="418"/>
                  </a:lnTo>
                  <a:lnTo>
                    <a:pt x="2633" y="403"/>
                  </a:lnTo>
                  <a:lnTo>
                    <a:pt x="2573" y="389"/>
                  </a:lnTo>
                  <a:lnTo>
                    <a:pt x="2507" y="382"/>
                  </a:lnTo>
                  <a:lnTo>
                    <a:pt x="2487" y="382"/>
                  </a:lnTo>
                  <a:lnTo>
                    <a:pt x="2487" y="382"/>
                  </a:lnTo>
                  <a:lnTo>
                    <a:pt x="2486" y="382"/>
                  </a:lnTo>
                  <a:lnTo>
                    <a:pt x="2485" y="382"/>
                  </a:lnTo>
                  <a:lnTo>
                    <a:pt x="2484" y="382"/>
                  </a:lnTo>
                  <a:lnTo>
                    <a:pt x="2482" y="382"/>
                  </a:lnTo>
                  <a:lnTo>
                    <a:pt x="2482" y="382"/>
                  </a:lnTo>
                  <a:lnTo>
                    <a:pt x="2461" y="382"/>
                  </a:lnTo>
                  <a:lnTo>
                    <a:pt x="2396" y="389"/>
                  </a:lnTo>
                  <a:lnTo>
                    <a:pt x="2336" y="403"/>
                  </a:lnTo>
                  <a:lnTo>
                    <a:pt x="2295" y="418"/>
                  </a:lnTo>
                  <a:lnTo>
                    <a:pt x="2256" y="439"/>
                  </a:lnTo>
                  <a:lnTo>
                    <a:pt x="2219" y="466"/>
                  </a:lnTo>
                  <a:lnTo>
                    <a:pt x="2189" y="501"/>
                  </a:lnTo>
                  <a:lnTo>
                    <a:pt x="2166" y="544"/>
                  </a:lnTo>
                  <a:lnTo>
                    <a:pt x="2154" y="596"/>
                  </a:lnTo>
                  <a:lnTo>
                    <a:pt x="2153" y="657"/>
                  </a:lnTo>
                  <a:lnTo>
                    <a:pt x="2166" y="730"/>
                  </a:lnTo>
                  <a:lnTo>
                    <a:pt x="2196" y="816"/>
                  </a:lnTo>
                  <a:lnTo>
                    <a:pt x="2243" y="914"/>
                  </a:lnTo>
                  <a:lnTo>
                    <a:pt x="2312" y="1026"/>
                  </a:lnTo>
                  <a:lnTo>
                    <a:pt x="2355" y="1087"/>
                  </a:lnTo>
                  <a:lnTo>
                    <a:pt x="2145" y="1683"/>
                  </a:lnTo>
                  <a:lnTo>
                    <a:pt x="2082" y="1482"/>
                  </a:lnTo>
                  <a:lnTo>
                    <a:pt x="1613" y="0"/>
                  </a:lnTo>
                  <a:lnTo>
                    <a:pt x="1568" y="30"/>
                  </a:lnTo>
                  <a:lnTo>
                    <a:pt x="1290" y="182"/>
                  </a:lnTo>
                  <a:lnTo>
                    <a:pt x="1137" y="257"/>
                  </a:lnTo>
                  <a:lnTo>
                    <a:pt x="958" y="340"/>
                  </a:lnTo>
                  <a:lnTo>
                    <a:pt x="753" y="426"/>
                  </a:lnTo>
                  <a:lnTo>
                    <a:pt x="642" y="469"/>
                  </a:lnTo>
                  <a:lnTo>
                    <a:pt x="580" y="493"/>
                  </a:lnTo>
                  <a:lnTo>
                    <a:pt x="471" y="546"/>
                  </a:lnTo>
                  <a:lnTo>
                    <a:pt x="377" y="607"/>
                  </a:lnTo>
                  <a:lnTo>
                    <a:pt x="296" y="675"/>
                  </a:lnTo>
                  <a:lnTo>
                    <a:pt x="228" y="752"/>
                  </a:lnTo>
                  <a:lnTo>
                    <a:pt x="172" y="837"/>
                  </a:lnTo>
                  <a:lnTo>
                    <a:pt x="127" y="930"/>
                  </a:lnTo>
                  <a:lnTo>
                    <a:pt x="89" y="1033"/>
                  </a:lnTo>
                  <a:lnTo>
                    <a:pt x="61" y="1144"/>
                  </a:lnTo>
                  <a:lnTo>
                    <a:pt x="40" y="1265"/>
                  </a:lnTo>
                  <a:lnTo>
                    <a:pt x="25" y="1395"/>
                  </a:lnTo>
                  <a:lnTo>
                    <a:pt x="15" y="1536"/>
                  </a:lnTo>
                  <a:lnTo>
                    <a:pt x="3" y="1925"/>
                  </a:lnTo>
                  <a:lnTo>
                    <a:pt x="0" y="2297"/>
                  </a:lnTo>
                  <a:lnTo>
                    <a:pt x="2482" y="2297"/>
                  </a:lnTo>
                  <a:lnTo>
                    <a:pt x="2489" y="2297"/>
                  </a:lnTo>
                  <a:lnTo>
                    <a:pt x="3996" y="2297"/>
                  </a:lnTo>
                  <a:lnTo>
                    <a:pt x="3980" y="2270"/>
                  </a:lnTo>
                  <a:lnTo>
                    <a:pt x="3954" y="2212"/>
                  </a:lnTo>
                  <a:lnTo>
                    <a:pt x="3937" y="2150"/>
                  </a:lnTo>
                  <a:lnTo>
                    <a:pt x="3928" y="2086"/>
                  </a:lnTo>
                  <a:lnTo>
                    <a:pt x="3927" y="2052"/>
                  </a:lnTo>
                  <a:lnTo>
                    <a:pt x="3927" y="375"/>
                  </a:lnTo>
                  <a:lnTo>
                    <a:pt x="3925" y="375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6305551" y="-892175"/>
              <a:ext cx="528638" cy="749300"/>
            </a:xfrm>
            <a:custGeom>
              <a:avLst/>
              <a:gdLst>
                <a:gd name="T0" fmla="*/ 1935 w 1998"/>
                <a:gd name="T1" fmla="*/ 110 h 2827"/>
                <a:gd name="T2" fmla="*/ 1808 w 1998"/>
                <a:gd name="T3" fmla="*/ 30 h 2827"/>
                <a:gd name="T4" fmla="*/ 1617 w 1998"/>
                <a:gd name="T5" fmla="*/ 0 h 2827"/>
                <a:gd name="T6" fmla="*/ 1425 w 1998"/>
                <a:gd name="T7" fmla="*/ 17 h 2827"/>
                <a:gd name="T8" fmla="*/ 1088 w 1998"/>
                <a:gd name="T9" fmla="*/ 118 h 2827"/>
                <a:gd name="T10" fmla="*/ 990 w 1998"/>
                <a:gd name="T11" fmla="*/ 160 h 2827"/>
                <a:gd name="T12" fmla="*/ 878 w 1998"/>
                <a:gd name="T13" fmla="*/ 95 h 2827"/>
                <a:gd name="T14" fmla="*/ 728 w 1998"/>
                <a:gd name="T15" fmla="*/ 95 h 2827"/>
                <a:gd name="T16" fmla="*/ 616 w 1998"/>
                <a:gd name="T17" fmla="*/ 160 h 2827"/>
                <a:gd name="T18" fmla="*/ 41 w 1998"/>
                <a:gd name="T19" fmla="*/ 737 h 2827"/>
                <a:gd name="T20" fmla="*/ 0 w 1998"/>
                <a:gd name="T21" fmla="*/ 904 h 2827"/>
                <a:gd name="T22" fmla="*/ 10 w 1998"/>
                <a:gd name="T23" fmla="*/ 2656 h 2827"/>
                <a:gd name="T24" fmla="*/ 88 w 1998"/>
                <a:gd name="T25" fmla="*/ 2772 h 2827"/>
                <a:gd name="T26" fmla="*/ 218 w 1998"/>
                <a:gd name="T27" fmla="*/ 2827 h 2827"/>
                <a:gd name="T28" fmla="*/ 1384 w 1998"/>
                <a:gd name="T29" fmla="*/ 2827 h 2827"/>
                <a:gd name="T30" fmla="*/ 1515 w 1998"/>
                <a:gd name="T31" fmla="*/ 2772 h 2827"/>
                <a:gd name="T32" fmla="*/ 1593 w 1998"/>
                <a:gd name="T33" fmla="*/ 2656 h 2827"/>
                <a:gd name="T34" fmla="*/ 1603 w 1998"/>
                <a:gd name="T35" fmla="*/ 904 h 2827"/>
                <a:gd name="T36" fmla="*/ 1575 w 1998"/>
                <a:gd name="T37" fmla="*/ 766 h 2827"/>
                <a:gd name="T38" fmla="*/ 1759 w 1998"/>
                <a:gd name="T39" fmla="*/ 645 h 2827"/>
                <a:gd name="T40" fmla="*/ 1882 w 1998"/>
                <a:gd name="T41" fmla="*/ 530 h 2827"/>
                <a:gd name="T42" fmla="*/ 1986 w 1998"/>
                <a:gd name="T43" fmla="*/ 354 h 2827"/>
                <a:gd name="T44" fmla="*/ 1990 w 1998"/>
                <a:gd name="T45" fmla="*/ 207 h 2827"/>
                <a:gd name="T46" fmla="*/ 1232 w 1998"/>
                <a:gd name="T47" fmla="*/ 695 h 2827"/>
                <a:gd name="T48" fmla="*/ 997 w 1998"/>
                <a:gd name="T49" fmla="*/ 753 h 2827"/>
                <a:gd name="T50" fmla="*/ 998 w 1998"/>
                <a:gd name="T51" fmla="*/ 787 h 2827"/>
                <a:gd name="T52" fmla="*/ 953 w 1998"/>
                <a:gd name="T53" fmla="*/ 896 h 2827"/>
                <a:gd name="T54" fmla="*/ 856 w 1998"/>
                <a:gd name="T55" fmla="*/ 961 h 2827"/>
                <a:gd name="T56" fmla="*/ 775 w 1998"/>
                <a:gd name="T57" fmla="*/ 969 h 2827"/>
                <a:gd name="T58" fmla="*/ 665 w 1998"/>
                <a:gd name="T59" fmla="*/ 924 h 2827"/>
                <a:gd name="T60" fmla="*/ 601 w 1998"/>
                <a:gd name="T61" fmla="*/ 828 h 2827"/>
                <a:gd name="T62" fmla="*/ 592 w 1998"/>
                <a:gd name="T63" fmla="*/ 745 h 2827"/>
                <a:gd name="T64" fmla="*/ 638 w 1998"/>
                <a:gd name="T65" fmla="*/ 637 h 2827"/>
                <a:gd name="T66" fmla="*/ 735 w 1998"/>
                <a:gd name="T67" fmla="*/ 572 h 2827"/>
                <a:gd name="T68" fmla="*/ 820 w 1998"/>
                <a:gd name="T69" fmla="*/ 564 h 2827"/>
                <a:gd name="T70" fmla="*/ 944 w 1998"/>
                <a:gd name="T71" fmla="*/ 627 h 2827"/>
                <a:gd name="T72" fmla="*/ 1180 w 1998"/>
                <a:gd name="T73" fmla="*/ 588 h 2827"/>
                <a:gd name="T74" fmla="*/ 1354 w 1998"/>
                <a:gd name="T75" fmla="*/ 512 h 2827"/>
                <a:gd name="T76" fmla="*/ 1166 w 1998"/>
                <a:gd name="T77" fmla="*/ 305 h 2827"/>
                <a:gd name="T78" fmla="*/ 1456 w 1998"/>
                <a:gd name="T79" fmla="*/ 220 h 2827"/>
                <a:gd name="T80" fmla="*/ 1616 w 1998"/>
                <a:gd name="T81" fmla="*/ 205 h 2827"/>
                <a:gd name="T82" fmla="*/ 1765 w 1998"/>
                <a:gd name="T83" fmla="*/ 233 h 2827"/>
                <a:gd name="T84" fmla="*/ 1793 w 1998"/>
                <a:gd name="T85" fmla="*/ 268 h 2827"/>
                <a:gd name="T86" fmla="*/ 1723 w 1998"/>
                <a:gd name="T87" fmla="*/ 397 h 2827"/>
                <a:gd name="T88" fmla="*/ 1494 w 1998"/>
                <a:gd name="T89" fmla="*/ 576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8" h="2827">
                  <a:moveTo>
                    <a:pt x="1980" y="180"/>
                  </a:moveTo>
                  <a:lnTo>
                    <a:pt x="1968" y="154"/>
                  </a:lnTo>
                  <a:lnTo>
                    <a:pt x="1935" y="110"/>
                  </a:lnTo>
                  <a:lnTo>
                    <a:pt x="1903" y="81"/>
                  </a:lnTo>
                  <a:lnTo>
                    <a:pt x="1861" y="53"/>
                  </a:lnTo>
                  <a:lnTo>
                    <a:pt x="1808" y="30"/>
                  </a:lnTo>
                  <a:lnTo>
                    <a:pt x="1743" y="12"/>
                  </a:lnTo>
                  <a:lnTo>
                    <a:pt x="1664" y="2"/>
                  </a:lnTo>
                  <a:lnTo>
                    <a:pt x="1617" y="0"/>
                  </a:lnTo>
                  <a:lnTo>
                    <a:pt x="1610" y="0"/>
                  </a:lnTo>
                  <a:lnTo>
                    <a:pt x="1550" y="2"/>
                  </a:lnTo>
                  <a:lnTo>
                    <a:pt x="1425" y="17"/>
                  </a:lnTo>
                  <a:lnTo>
                    <a:pt x="1292" y="46"/>
                  </a:lnTo>
                  <a:lnTo>
                    <a:pt x="1156" y="91"/>
                  </a:lnTo>
                  <a:lnTo>
                    <a:pt x="1088" y="118"/>
                  </a:lnTo>
                  <a:lnTo>
                    <a:pt x="1039" y="139"/>
                  </a:lnTo>
                  <a:lnTo>
                    <a:pt x="991" y="161"/>
                  </a:lnTo>
                  <a:lnTo>
                    <a:pt x="990" y="160"/>
                  </a:lnTo>
                  <a:lnTo>
                    <a:pt x="970" y="142"/>
                  </a:lnTo>
                  <a:lnTo>
                    <a:pt x="925" y="114"/>
                  </a:lnTo>
                  <a:lnTo>
                    <a:pt x="878" y="95"/>
                  </a:lnTo>
                  <a:lnTo>
                    <a:pt x="828" y="85"/>
                  </a:lnTo>
                  <a:lnTo>
                    <a:pt x="778" y="85"/>
                  </a:lnTo>
                  <a:lnTo>
                    <a:pt x="728" y="95"/>
                  </a:lnTo>
                  <a:lnTo>
                    <a:pt x="679" y="114"/>
                  </a:lnTo>
                  <a:lnTo>
                    <a:pt x="635" y="142"/>
                  </a:lnTo>
                  <a:lnTo>
                    <a:pt x="616" y="160"/>
                  </a:lnTo>
                  <a:lnTo>
                    <a:pt x="105" y="655"/>
                  </a:lnTo>
                  <a:lnTo>
                    <a:pt x="80" y="680"/>
                  </a:lnTo>
                  <a:lnTo>
                    <a:pt x="41" y="737"/>
                  </a:lnTo>
                  <a:lnTo>
                    <a:pt x="15" y="802"/>
                  </a:lnTo>
                  <a:lnTo>
                    <a:pt x="1" y="869"/>
                  </a:lnTo>
                  <a:lnTo>
                    <a:pt x="0" y="904"/>
                  </a:lnTo>
                  <a:lnTo>
                    <a:pt x="0" y="2583"/>
                  </a:lnTo>
                  <a:lnTo>
                    <a:pt x="1" y="2608"/>
                  </a:lnTo>
                  <a:lnTo>
                    <a:pt x="10" y="2656"/>
                  </a:lnTo>
                  <a:lnTo>
                    <a:pt x="29" y="2700"/>
                  </a:lnTo>
                  <a:lnTo>
                    <a:pt x="55" y="2739"/>
                  </a:lnTo>
                  <a:lnTo>
                    <a:pt x="88" y="2772"/>
                  </a:lnTo>
                  <a:lnTo>
                    <a:pt x="127" y="2798"/>
                  </a:lnTo>
                  <a:lnTo>
                    <a:pt x="171" y="2817"/>
                  </a:lnTo>
                  <a:lnTo>
                    <a:pt x="218" y="2827"/>
                  </a:lnTo>
                  <a:lnTo>
                    <a:pt x="245" y="2827"/>
                  </a:lnTo>
                  <a:lnTo>
                    <a:pt x="1359" y="2827"/>
                  </a:lnTo>
                  <a:lnTo>
                    <a:pt x="1384" y="2827"/>
                  </a:lnTo>
                  <a:lnTo>
                    <a:pt x="1432" y="2817"/>
                  </a:lnTo>
                  <a:lnTo>
                    <a:pt x="1476" y="2798"/>
                  </a:lnTo>
                  <a:lnTo>
                    <a:pt x="1515" y="2772"/>
                  </a:lnTo>
                  <a:lnTo>
                    <a:pt x="1548" y="2739"/>
                  </a:lnTo>
                  <a:lnTo>
                    <a:pt x="1574" y="2700"/>
                  </a:lnTo>
                  <a:lnTo>
                    <a:pt x="1593" y="2656"/>
                  </a:lnTo>
                  <a:lnTo>
                    <a:pt x="1602" y="2608"/>
                  </a:lnTo>
                  <a:lnTo>
                    <a:pt x="1603" y="2583"/>
                  </a:lnTo>
                  <a:lnTo>
                    <a:pt x="1603" y="904"/>
                  </a:lnTo>
                  <a:lnTo>
                    <a:pt x="1602" y="869"/>
                  </a:lnTo>
                  <a:lnTo>
                    <a:pt x="1587" y="799"/>
                  </a:lnTo>
                  <a:lnTo>
                    <a:pt x="1575" y="766"/>
                  </a:lnTo>
                  <a:lnTo>
                    <a:pt x="1614" y="743"/>
                  </a:lnTo>
                  <a:lnTo>
                    <a:pt x="1691" y="695"/>
                  </a:lnTo>
                  <a:lnTo>
                    <a:pt x="1759" y="645"/>
                  </a:lnTo>
                  <a:lnTo>
                    <a:pt x="1821" y="592"/>
                  </a:lnTo>
                  <a:lnTo>
                    <a:pt x="1849" y="565"/>
                  </a:lnTo>
                  <a:lnTo>
                    <a:pt x="1882" y="530"/>
                  </a:lnTo>
                  <a:lnTo>
                    <a:pt x="1931" y="467"/>
                  </a:lnTo>
                  <a:lnTo>
                    <a:pt x="1965" y="408"/>
                  </a:lnTo>
                  <a:lnTo>
                    <a:pt x="1986" y="354"/>
                  </a:lnTo>
                  <a:lnTo>
                    <a:pt x="1996" y="304"/>
                  </a:lnTo>
                  <a:lnTo>
                    <a:pt x="1998" y="261"/>
                  </a:lnTo>
                  <a:lnTo>
                    <a:pt x="1990" y="207"/>
                  </a:lnTo>
                  <a:lnTo>
                    <a:pt x="1980" y="180"/>
                  </a:lnTo>
                  <a:close/>
                  <a:moveTo>
                    <a:pt x="1312" y="663"/>
                  </a:moveTo>
                  <a:lnTo>
                    <a:pt x="1232" y="695"/>
                  </a:lnTo>
                  <a:lnTo>
                    <a:pt x="1112" y="730"/>
                  </a:lnTo>
                  <a:lnTo>
                    <a:pt x="1035" y="747"/>
                  </a:lnTo>
                  <a:lnTo>
                    <a:pt x="997" y="753"/>
                  </a:lnTo>
                  <a:lnTo>
                    <a:pt x="998" y="760"/>
                  </a:lnTo>
                  <a:lnTo>
                    <a:pt x="999" y="766"/>
                  </a:lnTo>
                  <a:lnTo>
                    <a:pt x="998" y="787"/>
                  </a:lnTo>
                  <a:lnTo>
                    <a:pt x="990" y="827"/>
                  </a:lnTo>
                  <a:lnTo>
                    <a:pt x="975" y="863"/>
                  </a:lnTo>
                  <a:lnTo>
                    <a:pt x="953" y="896"/>
                  </a:lnTo>
                  <a:lnTo>
                    <a:pt x="925" y="923"/>
                  </a:lnTo>
                  <a:lnTo>
                    <a:pt x="892" y="945"/>
                  </a:lnTo>
                  <a:lnTo>
                    <a:pt x="856" y="961"/>
                  </a:lnTo>
                  <a:lnTo>
                    <a:pt x="816" y="969"/>
                  </a:lnTo>
                  <a:lnTo>
                    <a:pt x="795" y="969"/>
                  </a:lnTo>
                  <a:lnTo>
                    <a:pt x="775" y="969"/>
                  </a:lnTo>
                  <a:lnTo>
                    <a:pt x="735" y="961"/>
                  </a:lnTo>
                  <a:lnTo>
                    <a:pt x="699" y="945"/>
                  </a:lnTo>
                  <a:lnTo>
                    <a:pt x="665" y="924"/>
                  </a:lnTo>
                  <a:lnTo>
                    <a:pt x="638" y="896"/>
                  </a:lnTo>
                  <a:lnTo>
                    <a:pt x="616" y="864"/>
                  </a:lnTo>
                  <a:lnTo>
                    <a:pt x="601" y="828"/>
                  </a:lnTo>
                  <a:lnTo>
                    <a:pt x="592" y="787"/>
                  </a:lnTo>
                  <a:lnTo>
                    <a:pt x="592" y="766"/>
                  </a:lnTo>
                  <a:lnTo>
                    <a:pt x="592" y="745"/>
                  </a:lnTo>
                  <a:lnTo>
                    <a:pt x="600" y="706"/>
                  </a:lnTo>
                  <a:lnTo>
                    <a:pt x="616" y="670"/>
                  </a:lnTo>
                  <a:lnTo>
                    <a:pt x="638" y="637"/>
                  </a:lnTo>
                  <a:lnTo>
                    <a:pt x="665" y="610"/>
                  </a:lnTo>
                  <a:lnTo>
                    <a:pt x="698" y="588"/>
                  </a:lnTo>
                  <a:lnTo>
                    <a:pt x="735" y="572"/>
                  </a:lnTo>
                  <a:lnTo>
                    <a:pt x="774" y="564"/>
                  </a:lnTo>
                  <a:lnTo>
                    <a:pt x="795" y="563"/>
                  </a:lnTo>
                  <a:lnTo>
                    <a:pt x="820" y="564"/>
                  </a:lnTo>
                  <a:lnTo>
                    <a:pt x="866" y="576"/>
                  </a:lnTo>
                  <a:lnTo>
                    <a:pt x="908" y="597"/>
                  </a:lnTo>
                  <a:lnTo>
                    <a:pt x="944" y="627"/>
                  </a:lnTo>
                  <a:lnTo>
                    <a:pt x="959" y="645"/>
                  </a:lnTo>
                  <a:lnTo>
                    <a:pt x="1030" y="631"/>
                  </a:lnTo>
                  <a:lnTo>
                    <a:pt x="1180" y="588"/>
                  </a:lnTo>
                  <a:lnTo>
                    <a:pt x="1255" y="558"/>
                  </a:lnTo>
                  <a:lnTo>
                    <a:pt x="1306" y="535"/>
                  </a:lnTo>
                  <a:lnTo>
                    <a:pt x="1354" y="512"/>
                  </a:lnTo>
                  <a:lnTo>
                    <a:pt x="1149" y="313"/>
                  </a:lnTo>
                  <a:lnTo>
                    <a:pt x="1158" y="309"/>
                  </a:lnTo>
                  <a:lnTo>
                    <a:pt x="1166" y="305"/>
                  </a:lnTo>
                  <a:lnTo>
                    <a:pt x="1226" y="282"/>
                  </a:lnTo>
                  <a:lnTo>
                    <a:pt x="1342" y="245"/>
                  </a:lnTo>
                  <a:lnTo>
                    <a:pt x="1456" y="220"/>
                  </a:lnTo>
                  <a:lnTo>
                    <a:pt x="1561" y="206"/>
                  </a:lnTo>
                  <a:lnTo>
                    <a:pt x="1610" y="205"/>
                  </a:lnTo>
                  <a:lnTo>
                    <a:pt x="1616" y="205"/>
                  </a:lnTo>
                  <a:lnTo>
                    <a:pt x="1660" y="207"/>
                  </a:lnTo>
                  <a:lnTo>
                    <a:pt x="1724" y="217"/>
                  </a:lnTo>
                  <a:lnTo>
                    <a:pt x="1765" y="233"/>
                  </a:lnTo>
                  <a:lnTo>
                    <a:pt x="1787" y="249"/>
                  </a:lnTo>
                  <a:lnTo>
                    <a:pt x="1790" y="256"/>
                  </a:lnTo>
                  <a:lnTo>
                    <a:pt x="1793" y="268"/>
                  </a:lnTo>
                  <a:lnTo>
                    <a:pt x="1786" y="301"/>
                  </a:lnTo>
                  <a:lnTo>
                    <a:pt x="1763" y="345"/>
                  </a:lnTo>
                  <a:lnTo>
                    <a:pt x="1723" y="397"/>
                  </a:lnTo>
                  <a:lnTo>
                    <a:pt x="1666" y="454"/>
                  </a:lnTo>
                  <a:lnTo>
                    <a:pt x="1589" y="514"/>
                  </a:lnTo>
                  <a:lnTo>
                    <a:pt x="1494" y="576"/>
                  </a:lnTo>
                  <a:lnTo>
                    <a:pt x="1378" y="635"/>
                  </a:lnTo>
                  <a:lnTo>
                    <a:pt x="1312" y="663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5519738" y="-1658938"/>
              <a:ext cx="695325" cy="925513"/>
            </a:xfrm>
            <a:custGeom>
              <a:avLst/>
              <a:gdLst>
                <a:gd name="T0" fmla="*/ 318 w 2627"/>
                <a:gd name="T1" fmla="*/ 2704 h 3499"/>
                <a:gd name="T2" fmla="*/ 479 w 2627"/>
                <a:gd name="T3" fmla="*/ 3016 h 3499"/>
                <a:gd name="T4" fmla="*/ 638 w 2627"/>
                <a:gd name="T5" fmla="*/ 3203 h 3499"/>
                <a:gd name="T6" fmla="*/ 837 w 2627"/>
                <a:gd name="T7" fmla="*/ 3358 h 3499"/>
                <a:gd name="T8" fmla="*/ 1032 w 2627"/>
                <a:gd name="T9" fmla="*/ 3451 h 3499"/>
                <a:gd name="T10" fmla="*/ 1206 w 2627"/>
                <a:gd name="T11" fmla="*/ 3493 h 3499"/>
                <a:gd name="T12" fmla="*/ 1420 w 2627"/>
                <a:gd name="T13" fmla="*/ 3493 h 3499"/>
                <a:gd name="T14" fmla="*/ 1595 w 2627"/>
                <a:gd name="T15" fmla="*/ 3449 h 3499"/>
                <a:gd name="T16" fmla="*/ 1787 w 2627"/>
                <a:gd name="T17" fmla="*/ 3357 h 3499"/>
                <a:gd name="T18" fmla="*/ 1985 w 2627"/>
                <a:gd name="T19" fmla="*/ 3202 h 3499"/>
                <a:gd name="T20" fmla="*/ 2146 w 2627"/>
                <a:gd name="T21" fmla="*/ 3015 h 3499"/>
                <a:gd name="T22" fmla="*/ 2310 w 2627"/>
                <a:gd name="T23" fmla="*/ 2704 h 3499"/>
                <a:gd name="T24" fmla="*/ 2374 w 2627"/>
                <a:gd name="T25" fmla="*/ 2499 h 3499"/>
                <a:gd name="T26" fmla="*/ 2449 w 2627"/>
                <a:gd name="T27" fmla="*/ 2439 h 3499"/>
                <a:gd name="T28" fmla="*/ 2535 w 2627"/>
                <a:gd name="T29" fmla="*/ 2265 h 3499"/>
                <a:gd name="T30" fmla="*/ 2600 w 2627"/>
                <a:gd name="T31" fmla="*/ 2048 h 3499"/>
                <a:gd name="T32" fmla="*/ 2617 w 2627"/>
                <a:gd name="T33" fmla="*/ 1766 h 3499"/>
                <a:gd name="T34" fmla="*/ 2530 w 2627"/>
                <a:gd name="T35" fmla="*/ 1672 h 3499"/>
                <a:gd name="T36" fmla="*/ 2485 w 2627"/>
                <a:gd name="T37" fmla="*/ 1627 h 3499"/>
                <a:gd name="T38" fmla="*/ 2531 w 2627"/>
                <a:gd name="T39" fmla="*/ 1408 h 3499"/>
                <a:gd name="T40" fmla="*/ 2544 w 2627"/>
                <a:gd name="T41" fmla="*/ 953 h 3499"/>
                <a:gd name="T42" fmla="*/ 2467 w 2627"/>
                <a:gd name="T43" fmla="*/ 667 h 3499"/>
                <a:gd name="T44" fmla="*/ 2350 w 2627"/>
                <a:gd name="T45" fmla="*/ 508 h 3499"/>
                <a:gd name="T46" fmla="*/ 2221 w 2627"/>
                <a:gd name="T47" fmla="*/ 436 h 3499"/>
                <a:gd name="T48" fmla="*/ 2174 w 2627"/>
                <a:gd name="T49" fmla="*/ 421 h 3499"/>
                <a:gd name="T50" fmla="*/ 2039 w 2627"/>
                <a:gd name="T51" fmla="*/ 260 h 3499"/>
                <a:gd name="T52" fmla="*/ 1868 w 2627"/>
                <a:gd name="T53" fmla="*/ 138 h 3499"/>
                <a:gd name="T54" fmla="*/ 1710 w 2627"/>
                <a:gd name="T55" fmla="*/ 63 h 3499"/>
                <a:gd name="T56" fmla="*/ 1473 w 2627"/>
                <a:gd name="T57" fmla="*/ 7 h 3499"/>
                <a:gd name="T58" fmla="*/ 1234 w 2627"/>
                <a:gd name="T59" fmla="*/ 4 h 3499"/>
                <a:gd name="T60" fmla="*/ 1041 w 2627"/>
                <a:gd name="T61" fmla="*/ 33 h 3499"/>
                <a:gd name="T62" fmla="*/ 944 w 2627"/>
                <a:gd name="T63" fmla="*/ 65 h 3499"/>
                <a:gd name="T64" fmla="*/ 704 w 2627"/>
                <a:gd name="T65" fmla="*/ 194 h 3499"/>
                <a:gd name="T66" fmla="*/ 519 w 2627"/>
                <a:gd name="T67" fmla="*/ 332 h 3499"/>
                <a:gd name="T68" fmla="*/ 368 w 2627"/>
                <a:gd name="T69" fmla="*/ 483 h 3499"/>
                <a:gd name="T70" fmla="*/ 213 w 2627"/>
                <a:gd name="T71" fmla="*/ 703 h 3499"/>
                <a:gd name="T72" fmla="*/ 119 w 2627"/>
                <a:gd name="T73" fmla="*/ 930 h 3499"/>
                <a:gd name="T74" fmla="*/ 89 w 2627"/>
                <a:gd name="T75" fmla="*/ 1066 h 3499"/>
                <a:gd name="T76" fmla="*/ 98 w 2627"/>
                <a:gd name="T77" fmla="*/ 1432 h 3499"/>
                <a:gd name="T78" fmla="*/ 119 w 2627"/>
                <a:gd name="T79" fmla="*/ 1543 h 3499"/>
                <a:gd name="T80" fmla="*/ 137 w 2627"/>
                <a:gd name="T81" fmla="*/ 1666 h 3499"/>
                <a:gd name="T82" fmla="*/ 32 w 2627"/>
                <a:gd name="T83" fmla="*/ 1716 h 3499"/>
                <a:gd name="T84" fmla="*/ 5 w 2627"/>
                <a:gd name="T85" fmla="*/ 1926 h 3499"/>
                <a:gd name="T86" fmla="*/ 62 w 2627"/>
                <a:gd name="T87" fmla="*/ 2173 h 3499"/>
                <a:gd name="T88" fmla="*/ 152 w 2627"/>
                <a:gd name="T89" fmla="*/ 2396 h 3499"/>
                <a:gd name="T90" fmla="*/ 231 w 2627"/>
                <a:gd name="T91" fmla="*/ 2490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7" h="3499">
                  <a:moveTo>
                    <a:pt x="266" y="2500"/>
                  </a:moveTo>
                  <a:lnTo>
                    <a:pt x="278" y="2567"/>
                  </a:lnTo>
                  <a:lnTo>
                    <a:pt x="318" y="2704"/>
                  </a:lnTo>
                  <a:lnTo>
                    <a:pt x="378" y="2845"/>
                  </a:lnTo>
                  <a:lnTo>
                    <a:pt x="435" y="2948"/>
                  </a:lnTo>
                  <a:lnTo>
                    <a:pt x="479" y="3016"/>
                  </a:lnTo>
                  <a:lnTo>
                    <a:pt x="527" y="3081"/>
                  </a:lnTo>
                  <a:lnTo>
                    <a:pt x="580" y="3143"/>
                  </a:lnTo>
                  <a:lnTo>
                    <a:pt x="638" y="3203"/>
                  </a:lnTo>
                  <a:lnTo>
                    <a:pt x="700" y="3260"/>
                  </a:lnTo>
                  <a:lnTo>
                    <a:pt x="766" y="3311"/>
                  </a:lnTo>
                  <a:lnTo>
                    <a:pt x="837" y="3358"/>
                  </a:lnTo>
                  <a:lnTo>
                    <a:pt x="912" y="3400"/>
                  </a:lnTo>
                  <a:lnTo>
                    <a:pt x="990" y="3436"/>
                  </a:lnTo>
                  <a:lnTo>
                    <a:pt x="1032" y="3451"/>
                  </a:lnTo>
                  <a:lnTo>
                    <a:pt x="1066" y="3463"/>
                  </a:lnTo>
                  <a:lnTo>
                    <a:pt x="1136" y="3481"/>
                  </a:lnTo>
                  <a:lnTo>
                    <a:pt x="1206" y="3493"/>
                  </a:lnTo>
                  <a:lnTo>
                    <a:pt x="1277" y="3499"/>
                  </a:lnTo>
                  <a:lnTo>
                    <a:pt x="1350" y="3499"/>
                  </a:lnTo>
                  <a:lnTo>
                    <a:pt x="1420" y="3493"/>
                  </a:lnTo>
                  <a:lnTo>
                    <a:pt x="1491" y="3480"/>
                  </a:lnTo>
                  <a:lnTo>
                    <a:pt x="1561" y="3462"/>
                  </a:lnTo>
                  <a:lnTo>
                    <a:pt x="1595" y="3449"/>
                  </a:lnTo>
                  <a:lnTo>
                    <a:pt x="1635" y="3434"/>
                  </a:lnTo>
                  <a:lnTo>
                    <a:pt x="1712" y="3399"/>
                  </a:lnTo>
                  <a:lnTo>
                    <a:pt x="1787" y="3357"/>
                  </a:lnTo>
                  <a:lnTo>
                    <a:pt x="1857" y="3310"/>
                  </a:lnTo>
                  <a:lnTo>
                    <a:pt x="1923" y="3259"/>
                  </a:lnTo>
                  <a:lnTo>
                    <a:pt x="1985" y="3202"/>
                  </a:lnTo>
                  <a:lnTo>
                    <a:pt x="2043" y="3142"/>
                  </a:lnTo>
                  <a:lnTo>
                    <a:pt x="2097" y="3080"/>
                  </a:lnTo>
                  <a:lnTo>
                    <a:pt x="2146" y="3015"/>
                  </a:lnTo>
                  <a:lnTo>
                    <a:pt x="2190" y="2947"/>
                  </a:lnTo>
                  <a:lnTo>
                    <a:pt x="2248" y="2844"/>
                  </a:lnTo>
                  <a:lnTo>
                    <a:pt x="2310" y="2704"/>
                  </a:lnTo>
                  <a:lnTo>
                    <a:pt x="2351" y="2567"/>
                  </a:lnTo>
                  <a:lnTo>
                    <a:pt x="2363" y="2500"/>
                  </a:lnTo>
                  <a:lnTo>
                    <a:pt x="2374" y="2499"/>
                  </a:lnTo>
                  <a:lnTo>
                    <a:pt x="2397" y="2489"/>
                  </a:lnTo>
                  <a:lnTo>
                    <a:pt x="2422" y="2470"/>
                  </a:lnTo>
                  <a:lnTo>
                    <a:pt x="2449" y="2439"/>
                  </a:lnTo>
                  <a:lnTo>
                    <a:pt x="2476" y="2396"/>
                  </a:lnTo>
                  <a:lnTo>
                    <a:pt x="2506" y="2339"/>
                  </a:lnTo>
                  <a:lnTo>
                    <a:pt x="2535" y="2265"/>
                  </a:lnTo>
                  <a:lnTo>
                    <a:pt x="2566" y="2174"/>
                  </a:lnTo>
                  <a:lnTo>
                    <a:pt x="2581" y="2121"/>
                  </a:lnTo>
                  <a:lnTo>
                    <a:pt x="2600" y="2048"/>
                  </a:lnTo>
                  <a:lnTo>
                    <a:pt x="2623" y="1928"/>
                  </a:lnTo>
                  <a:lnTo>
                    <a:pt x="2627" y="1835"/>
                  </a:lnTo>
                  <a:lnTo>
                    <a:pt x="2617" y="1766"/>
                  </a:lnTo>
                  <a:lnTo>
                    <a:pt x="2596" y="1718"/>
                  </a:lnTo>
                  <a:lnTo>
                    <a:pt x="2565" y="1688"/>
                  </a:lnTo>
                  <a:lnTo>
                    <a:pt x="2530" y="1672"/>
                  </a:lnTo>
                  <a:lnTo>
                    <a:pt x="2491" y="1668"/>
                  </a:lnTo>
                  <a:lnTo>
                    <a:pt x="2471" y="1669"/>
                  </a:lnTo>
                  <a:lnTo>
                    <a:pt x="2485" y="1627"/>
                  </a:lnTo>
                  <a:lnTo>
                    <a:pt x="2508" y="1544"/>
                  </a:lnTo>
                  <a:lnTo>
                    <a:pt x="2516" y="1503"/>
                  </a:lnTo>
                  <a:lnTo>
                    <a:pt x="2531" y="1408"/>
                  </a:lnTo>
                  <a:lnTo>
                    <a:pt x="2548" y="1235"/>
                  </a:lnTo>
                  <a:lnTo>
                    <a:pt x="2552" y="1084"/>
                  </a:lnTo>
                  <a:lnTo>
                    <a:pt x="2544" y="953"/>
                  </a:lnTo>
                  <a:lnTo>
                    <a:pt x="2526" y="841"/>
                  </a:lnTo>
                  <a:lnTo>
                    <a:pt x="2501" y="746"/>
                  </a:lnTo>
                  <a:lnTo>
                    <a:pt x="2467" y="667"/>
                  </a:lnTo>
                  <a:lnTo>
                    <a:pt x="2431" y="601"/>
                  </a:lnTo>
                  <a:lnTo>
                    <a:pt x="2391" y="549"/>
                  </a:lnTo>
                  <a:lnTo>
                    <a:pt x="2350" y="508"/>
                  </a:lnTo>
                  <a:lnTo>
                    <a:pt x="2310" y="478"/>
                  </a:lnTo>
                  <a:lnTo>
                    <a:pt x="2272" y="456"/>
                  </a:lnTo>
                  <a:lnTo>
                    <a:pt x="2221" y="436"/>
                  </a:lnTo>
                  <a:lnTo>
                    <a:pt x="2180" y="426"/>
                  </a:lnTo>
                  <a:lnTo>
                    <a:pt x="2177" y="426"/>
                  </a:lnTo>
                  <a:lnTo>
                    <a:pt x="2174" y="421"/>
                  </a:lnTo>
                  <a:lnTo>
                    <a:pt x="2140" y="369"/>
                  </a:lnTo>
                  <a:lnTo>
                    <a:pt x="2087" y="307"/>
                  </a:lnTo>
                  <a:lnTo>
                    <a:pt x="2039" y="260"/>
                  </a:lnTo>
                  <a:lnTo>
                    <a:pt x="1979" y="211"/>
                  </a:lnTo>
                  <a:lnTo>
                    <a:pt x="1909" y="162"/>
                  </a:lnTo>
                  <a:lnTo>
                    <a:pt x="1868" y="138"/>
                  </a:lnTo>
                  <a:lnTo>
                    <a:pt x="1840" y="121"/>
                  </a:lnTo>
                  <a:lnTo>
                    <a:pt x="1777" y="90"/>
                  </a:lnTo>
                  <a:lnTo>
                    <a:pt x="1710" y="63"/>
                  </a:lnTo>
                  <a:lnTo>
                    <a:pt x="1637" y="39"/>
                  </a:lnTo>
                  <a:lnTo>
                    <a:pt x="1558" y="20"/>
                  </a:lnTo>
                  <a:lnTo>
                    <a:pt x="1473" y="7"/>
                  </a:lnTo>
                  <a:lnTo>
                    <a:pt x="1382" y="0"/>
                  </a:lnTo>
                  <a:lnTo>
                    <a:pt x="1285" y="0"/>
                  </a:lnTo>
                  <a:lnTo>
                    <a:pt x="1234" y="4"/>
                  </a:lnTo>
                  <a:lnTo>
                    <a:pt x="1201" y="6"/>
                  </a:lnTo>
                  <a:lnTo>
                    <a:pt x="1136" y="14"/>
                  </a:lnTo>
                  <a:lnTo>
                    <a:pt x="1041" y="33"/>
                  </a:lnTo>
                  <a:lnTo>
                    <a:pt x="982" y="52"/>
                  </a:lnTo>
                  <a:lnTo>
                    <a:pt x="982" y="52"/>
                  </a:lnTo>
                  <a:lnTo>
                    <a:pt x="944" y="65"/>
                  </a:lnTo>
                  <a:lnTo>
                    <a:pt x="872" y="96"/>
                  </a:lnTo>
                  <a:lnTo>
                    <a:pt x="768" y="152"/>
                  </a:lnTo>
                  <a:lnTo>
                    <a:pt x="704" y="194"/>
                  </a:lnTo>
                  <a:lnTo>
                    <a:pt x="666" y="219"/>
                  </a:lnTo>
                  <a:lnTo>
                    <a:pt x="591" y="273"/>
                  </a:lnTo>
                  <a:lnTo>
                    <a:pt x="519" y="332"/>
                  </a:lnTo>
                  <a:lnTo>
                    <a:pt x="451" y="397"/>
                  </a:lnTo>
                  <a:lnTo>
                    <a:pt x="418" y="430"/>
                  </a:lnTo>
                  <a:lnTo>
                    <a:pt x="368" y="483"/>
                  </a:lnTo>
                  <a:lnTo>
                    <a:pt x="297" y="571"/>
                  </a:lnTo>
                  <a:lnTo>
                    <a:pt x="253" y="635"/>
                  </a:lnTo>
                  <a:lnTo>
                    <a:pt x="213" y="703"/>
                  </a:lnTo>
                  <a:lnTo>
                    <a:pt x="177" y="774"/>
                  </a:lnTo>
                  <a:lnTo>
                    <a:pt x="146" y="850"/>
                  </a:lnTo>
                  <a:lnTo>
                    <a:pt x="119" y="930"/>
                  </a:lnTo>
                  <a:lnTo>
                    <a:pt x="109" y="972"/>
                  </a:lnTo>
                  <a:lnTo>
                    <a:pt x="101" y="1003"/>
                  </a:lnTo>
                  <a:lnTo>
                    <a:pt x="89" y="1066"/>
                  </a:lnTo>
                  <a:lnTo>
                    <a:pt x="80" y="1163"/>
                  </a:lnTo>
                  <a:lnTo>
                    <a:pt x="82" y="1295"/>
                  </a:lnTo>
                  <a:lnTo>
                    <a:pt x="98" y="1432"/>
                  </a:lnTo>
                  <a:lnTo>
                    <a:pt x="111" y="1501"/>
                  </a:lnTo>
                  <a:lnTo>
                    <a:pt x="111" y="1501"/>
                  </a:lnTo>
                  <a:lnTo>
                    <a:pt x="119" y="1543"/>
                  </a:lnTo>
                  <a:lnTo>
                    <a:pt x="142" y="1626"/>
                  </a:lnTo>
                  <a:lnTo>
                    <a:pt x="156" y="1667"/>
                  </a:lnTo>
                  <a:lnTo>
                    <a:pt x="137" y="1666"/>
                  </a:lnTo>
                  <a:lnTo>
                    <a:pt x="98" y="1671"/>
                  </a:lnTo>
                  <a:lnTo>
                    <a:pt x="62" y="1686"/>
                  </a:lnTo>
                  <a:lnTo>
                    <a:pt x="32" y="1716"/>
                  </a:lnTo>
                  <a:lnTo>
                    <a:pt x="10" y="1764"/>
                  </a:lnTo>
                  <a:lnTo>
                    <a:pt x="0" y="1834"/>
                  </a:lnTo>
                  <a:lnTo>
                    <a:pt x="5" y="1926"/>
                  </a:lnTo>
                  <a:lnTo>
                    <a:pt x="27" y="2047"/>
                  </a:lnTo>
                  <a:lnTo>
                    <a:pt x="46" y="2119"/>
                  </a:lnTo>
                  <a:lnTo>
                    <a:pt x="62" y="2173"/>
                  </a:lnTo>
                  <a:lnTo>
                    <a:pt x="93" y="2264"/>
                  </a:lnTo>
                  <a:lnTo>
                    <a:pt x="122" y="2339"/>
                  </a:lnTo>
                  <a:lnTo>
                    <a:pt x="152" y="2396"/>
                  </a:lnTo>
                  <a:lnTo>
                    <a:pt x="180" y="2440"/>
                  </a:lnTo>
                  <a:lnTo>
                    <a:pt x="206" y="2470"/>
                  </a:lnTo>
                  <a:lnTo>
                    <a:pt x="231" y="2490"/>
                  </a:lnTo>
                  <a:lnTo>
                    <a:pt x="255" y="2499"/>
                  </a:lnTo>
                  <a:lnTo>
                    <a:pt x="266" y="250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3" name="그룹 77"/>
          <p:cNvGrpSpPr/>
          <p:nvPr/>
        </p:nvGrpSpPr>
        <p:grpSpPr>
          <a:xfrm>
            <a:off x="2876037" y="2290024"/>
            <a:ext cx="1123259" cy="1134931"/>
            <a:chOff x="2979738" y="-1698625"/>
            <a:chExt cx="1609725" cy="1609725"/>
          </a:xfrm>
          <a:solidFill>
            <a:schemeClr val="accent1"/>
          </a:solidFill>
        </p:grpSpPr>
        <p:sp>
          <p:nvSpPr>
            <p:cNvPr id="54" name="Freeform 44"/>
            <p:cNvSpPr>
              <a:spLocks noEditPoints="1"/>
            </p:cNvSpPr>
            <p:nvPr/>
          </p:nvSpPr>
          <p:spPr bwMode="auto">
            <a:xfrm>
              <a:off x="2979738" y="-1698625"/>
              <a:ext cx="1609725" cy="1609725"/>
            </a:xfrm>
            <a:custGeom>
              <a:avLst/>
              <a:gdLst>
                <a:gd name="T0" fmla="*/ 5352 w 6085"/>
                <a:gd name="T1" fmla="*/ 2274 h 6083"/>
                <a:gd name="T2" fmla="*/ 5097 w 6085"/>
                <a:gd name="T3" fmla="*/ 1737 h 6083"/>
                <a:gd name="T4" fmla="*/ 5436 w 6085"/>
                <a:gd name="T5" fmla="*/ 1282 h 6083"/>
                <a:gd name="T6" fmla="*/ 5399 w 6085"/>
                <a:gd name="T7" fmla="*/ 1098 h 6083"/>
                <a:gd name="T8" fmla="*/ 4914 w 6085"/>
                <a:gd name="T9" fmla="*/ 646 h 6083"/>
                <a:gd name="T10" fmla="*/ 4730 w 6085"/>
                <a:gd name="T11" fmla="*/ 682 h 6083"/>
                <a:gd name="T12" fmla="*/ 4139 w 6085"/>
                <a:gd name="T13" fmla="*/ 869 h 6083"/>
                <a:gd name="T14" fmla="*/ 3575 w 6085"/>
                <a:gd name="T15" fmla="*/ 666 h 6083"/>
                <a:gd name="T16" fmla="*/ 3491 w 6085"/>
                <a:gd name="T17" fmla="*/ 104 h 6083"/>
                <a:gd name="T18" fmla="*/ 3334 w 6085"/>
                <a:gd name="T19" fmla="*/ 0 h 6083"/>
                <a:gd name="T20" fmla="*/ 2672 w 6085"/>
                <a:gd name="T21" fmla="*/ 24 h 6083"/>
                <a:gd name="T22" fmla="*/ 2568 w 6085"/>
                <a:gd name="T23" fmla="*/ 180 h 6083"/>
                <a:gd name="T24" fmla="*/ 2275 w 6085"/>
                <a:gd name="T25" fmla="*/ 731 h 6083"/>
                <a:gd name="T26" fmla="*/ 1737 w 6085"/>
                <a:gd name="T27" fmla="*/ 986 h 6083"/>
                <a:gd name="T28" fmla="*/ 1282 w 6085"/>
                <a:gd name="T29" fmla="*/ 647 h 6083"/>
                <a:gd name="T30" fmla="*/ 1099 w 6085"/>
                <a:gd name="T31" fmla="*/ 684 h 6083"/>
                <a:gd name="T32" fmla="*/ 648 w 6085"/>
                <a:gd name="T33" fmla="*/ 1168 h 6083"/>
                <a:gd name="T34" fmla="*/ 684 w 6085"/>
                <a:gd name="T35" fmla="*/ 1352 h 6083"/>
                <a:gd name="T36" fmla="*/ 870 w 6085"/>
                <a:gd name="T37" fmla="*/ 1943 h 6083"/>
                <a:gd name="T38" fmla="*/ 668 w 6085"/>
                <a:gd name="T39" fmla="*/ 2507 h 6083"/>
                <a:gd name="T40" fmla="*/ 105 w 6085"/>
                <a:gd name="T41" fmla="*/ 2591 h 6083"/>
                <a:gd name="T42" fmla="*/ 1 w 6085"/>
                <a:gd name="T43" fmla="*/ 2747 h 6083"/>
                <a:gd name="T44" fmla="*/ 24 w 6085"/>
                <a:gd name="T45" fmla="*/ 3410 h 6083"/>
                <a:gd name="T46" fmla="*/ 181 w 6085"/>
                <a:gd name="T47" fmla="*/ 3514 h 6083"/>
                <a:gd name="T48" fmla="*/ 732 w 6085"/>
                <a:gd name="T49" fmla="*/ 3807 h 6083"/>
                <a:gd name="T50" fmla="*/ 987 w 6085"/>
                <a:gd name="T51" fmla="*/ 4344 h 6083"/>
                <a:gd name="T52" fmla="*/ 648 w 6085"/>
                <a:gd name="T53" fmla="*/ 4800 h 6083"/>
                <a:gd name="T54" fmla="*/ 684 w 6085"/>
                <a:gd name="T55" fmla="*/ 4983 h 6083"/>
                <a:gd name="T56" fmla="*/ 1169 w 6085"/>
                <a:gd name="T57" fmla="*/ 5435 h 6083"/>
                <a:gd name="T58" fmla="*/ 1354 w 6085"/>
                <a:gd name="T59" fmla="*/ 5399 h 6083"/>
                <a:gd name="T60" fmla="*/ 1944 w 6085"/>
                <a:gd name="T61" fmla="*/ 5213 h 6083"/>
                <a:gd name="T62" fmla="*/ 2509 w 6085"/>
                <a:gd name="T63" fmla="*/ 5415 h 6083"/>
                <a:gd name="T64" fmla="*/ 2592 w 6085"/>
                <a:gd name="T65" fmla="*/ 5978 h 6083"/>
                <a:gd name="T66" fmla="*/ 2749 w 6085"/>
                <a:gd name="T67" fmla="*/ 6082 h 6083"/>
                <a:gd name="T68" fmla="*/ 3412 w 6085"/>
                <a:gd name="T69" fmla="*/ 6059 h 6083"/>
                <a:gd name="T70" fmla="*/ 3516 w 6085"/>
                <a:gd name="T71" fmla="*/ 5903 h 6083"/>
                <a:gd name="T72" fmla="*/ 3809 w 6085"/>
                <a:gd name="T73" fmla="*/ 5351 h 6083"/>
                <a:gd name="T74" fmla="*/ 4346 w 6085"/>
                <a:gd name="T75" fmla="*/ 5097 h 6083"/>
                <a:gd name="T76" fmla="*/ 4801 w 6085"/>
                <a:gd name="T77" fmla="*/ 5435 h 6083"/>
                <a:gd name="T78" fmla="*/ 4985 w 6085"/>
                <a:gd name="T79" fmla="*/ 5399 h 6083"/>
                <a:gd name="T80" fmla="*/ 5437 w 6085"/>
                <a:gd name="T81" fmla="*/ 4914 h 6083"/>
                <a:gd name="T82" fmla="*/ 5401 w 6085"/>
                <a:gd name="T83" fmla="*/ 4730 h 6083"/>
                <a:gd name="T84" fmla="*/ 5214 w 6085"/>
                <a:gd name="T85" fmla="*/ 4139 h 6083"/>
                <a:gd name="T86" fmla="*/ 5417 w 6085"/>
                <a:gd name="T87" fmla="*/ 3574 h 6083"/>
                <a:gd name="T88" fmla="*/ 5980 w 6085"/>
                <a:gd name="T89" fmla="*/ 3491 h 6083"/>
                <a:gd name="T90" fmla="*/ 6084 w 6085"/>
                <a:gd name="T91" fmla="*/ 3334 h 6083"/>
                <a:gd name="T92" fmla="*/ 6060 w 6085"/>
                <a:gd name="T93" fmla="*/ 2672 h 6083"/>
                <a:gd name="T94" fmla="*/ 5903 w 6085"/>
                <a:gd name="T95" fmla="*/ 2568 h 6083"/>
                <a:gd name="T96" fmla="*/ 2614 w 6085"/>
                <a:gd name="T97" fmla="*/ 4700 h 6083"/>
                <a:gd name="T98" fmla="*/ 1891 w 6085"/>
                <a:gd name="T99" fmla="*/ 4308 h 6083"/>
                <a:gd name="T100" fmla="*/ 1433 w 6085"/>
                <a:gd name="T101" fmla="*/ 3630 h 6083"/>
                <a:gd name="T102" fmla="*/ 1331 w 6085"/>
                <a:gd name="T103" fmla="*/ 2954 h 6083"/>
                <a:gd name="T104" fmla="*/ 1577 w 6085"/>
                <a:gd name="T105" fmla="*/ 2154 h 6083"/>
                <a:gd name="T106" fmla="*/ 2154 w 6085"/>
                <a:gd name="T107" fmla="*/ 1577 h 6083"/>
                <a:gd name="T108" fmla="*/ 2954 w 6085"/>
                <a:gd name="T109" fmla="*/ 1331 h 6083"/>
                <a:gd name="T110" fmla="*/ 3631 w 6085"/>
                <a:gd name="T111" fmla="*/ 1432 h 6083"/>
                <a:gd name="T112" fmla="*/ 4309 w 6085"/>
                <a:gd name="T113" fmla="*/ 1890 h 6083"/>
                <a:gd name="T114" fmla="*/ 4701 w 6085"/>
                <a:gd name="T115" fmla="*/ 2614 h 6083"/>
                <a:gd name="T116" fmla="*/ 4735 w 6085"/>
                <a:gd name="T117" fmla="*/ 3302 h 6083"/>
                <a:gd name="T118" fmla="*/ 4414 w 6085"/>
                <a:gd name="T119" fmla="*/ 4065 h 6083"/>
                <a:gd name="T120" fmla="*/ 3784 w 6085"/>
                <a:gd name="T121" fmla="*/ 4586 h 6083"/>
                <a:gd name="T122" fmla="*/ 3042 w 6085"/>
                <a:gd name="T123" fmla="*/ 4753 h 6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5" h="6083">
                  <a:moveTo>
                    <a:pt x="5883" y="2567"/>
                  </a:moveTo>
                  <a:lnTo>
                    <a:pt x="5428" y="2567"/>
                  </a:lnTo>
                  <a:lnTo>
                    <a:pt x="5416" y="2507"/>
                  </a:lnTo>
                  <a:lnTo>
                    <a:pt x="5387" y="2389"/>
                  </a:lnTo>
                  <a:lnTo>
                    <a:pt x="5352" y="2274"/>
                  </a:lnTo>
                  <a:lnTo>
                    <a:pt x="5311" y="2161"/>
                  </a:lnTo>
                  <a:lnTo>
                    <a:pt x="5266" y="2051"/>
                  </a:lnTo>
                  <a:lnTo>
                    <a:pt x="5214" y="1943"/>
                  </a:lnTo>
                  <a:lnTo>
                    <a:pt x="5158" y="1839"/>
                  </a:lnTo>
                  <a:lnTo>
                    <a:pt x="5097" y="1737"/>
                  </a:lnTo>
                  <a:lnTo>
                    <a:pt x="5065" y="1688"/>
                  </a:lnTo>
                  <a:lnTo>
                    <a:pt x="5386" y="1367"/>
                  </a:lnTo>
                  <a:lnTo>
                    <a:pt x="5399" y="1352"/>
                  </a:lnTo>
                  <a:lnTo>
                    <a:pt x="5421" y="1319"/>
                  </a:lnTo>
                  <a:lnTo>
                    <a:pt x="5436" y="1282"/>
                  </a:lnTo>
                  <a:lnTo>
                    <a:pt x="5443" y="1244"/>
                  </a:lnTo>
                  <a:lnTo>
                    <a:pt x="5443" y="1205"/>
                  </a:lnTo>
                  <a:lnTo>
                    <a:pt x="5436" y="1168"/>
                  </a:lnTo>
                  <a:lnTo>
                    <a:pt x="5421" y="1131"/>
                  </a:lnTo>
                  <a:lnTo>
                    <a:pt x="5399" y="1098"/>
                  </a:lnTo>
                  <a:lnTo>
                    <a:pt x="5386" y="1083"/>
                  </a:lnTo>
                  <a:lnTo>
                    <a:pt x="4999" y="696"/>
                  </a:lnTo>
                  <a:lnTo>
                    <a:pt x="4984" y="682"/>
                  </a:lnTo>
                  <a:lnTo>
                    <a:pt x="4950" y="661"/>
                  </a:lnTo>
                  <a:lnTo>
                    <a:pt x="4914" y="646"/>
                  </a:lnTo>
                  <a:lnTo>
                    <a:pt x="4876" y="639"/>
                  </a:lnTo>
                  <a:lnTo>
                    <a:pt x="4838" y="639"/>
                  </a:lnTo>
                  <a:lnTo>
                    <a:pt x="4800" y="646"/>
                  </a:lnTo>
                  <a:lnTo>
                    <a:pt x="4763" y="661"/>
                  </a:lnTo>
                  <a:lnTo>
                    <a:pt x="4730" y="682"/>
                  </a:lnTo>
                  <a:lnTo>
                    <a:pt x="4715" y="696"/>
                  </a:lnTo>
                  <a:lnTo>
                    <a:pt x="4394" y="1017"/>
                  </a:lnTo>
                  <a:lnTo>
                    <a:pt x="4345" y="985"/>
                  </a:lnTo>
                  <a:lnTo>
                    <a:pt x="4243" y="925"/>
                  </a:lnTo>
                  <a:lnTo>
                    <a:pt x="4139" y="869"/>
                  </a:lnTo>
                  <a:lnTo>
                    <a:pt x="4031" y="817"/>
                  </a:lnTo>
                  <a:lnTo>
                    <a:pt x="3921" y="771"/>
                  </a:lnTo>
                  <a:lnTo>
                    <a:pt x="3808" y="730"/>
                  </a:lnTo>
                  <a:lnTo>
                    <a:pt x="3693" y="695"/>
                  </a:lnTo>
                  <a:lnTo>
                    <a:pt x="3575" y="666"/>
                  </a:lnTo>
                  <a:lnTo>
                    <a:pt x="3515" y="654"/>
                  </a:lnTo>
                  <a:lnTo>
                    <a:pt x="3515" y="201"/>
                  </a:lnTo>
                  <a:lnTo>
                    <a:pt x="3514" y="180"/>
                  </a:lnTo>
                  <a:lnTo>
                    <a:pt x="3506" y="141"/>
                  </a:lnTo>
                  <a:lnTo>
                    <a:pt x="3491" y="104"/>
                  </a:lnTo>
                  <a:lnTo>
                    <a:pt x="3469" y="72"/>
                  </a:lnTo>
                  <a:lnTo>
                    <a:pt x="3442" y="45"/>
                  </a:lnTo>
                  <a:lnTo>
                    <a:pt x="3410" y="24"/>
                  </a:lnTo>
                  <a:lnTo>
                    <a:pt x="3373" y="8"/>
                  </a:lnTo>
                  <a:lnTo>
                    <a:pt x="3334" y="0"/>
                  </a:lnTo>
                  <a:lnTo>
                    <a:pt x="3314" y="0"/>
                  </a:lnTo>
                  <a:lnTo>
                    <a:pt x="2768" y="0"/>
                  </a:lnTo>
                  <a:lnTo>
                    <a:pt x="2748" y="0"/>
                  </a:lnTo>
                  <a:lnTo>
                    <a:pt x="2709" y="8"/>
                  </a:lnTo>
                  <a:lnTo>
                    <a:pt x="2672" y="24"/>
                  </a:lnTo>
                  <a:lnTo>
                    <a:pt x="2640" y="45"/>
                  </a:lnTo>
                  <a:lnTo>
                    <a:pt x="2613" y="72"/>
                  </a:lnTo>
                  <a:lnTo>
                    <a:pt x="2591" y="104"/>
                  </a:lnTo>
                  <a:lnTo>
                    <a:pt x="2576" y="141"/>
                  </a:lnTo>
                  <a:lnTo>
                    <a:pt x="2568" y="180"/>
                  </a:lnTo>
                  <a:lnTo>
                    <a:pt x="2567" y="201"/>
                  </a:lnTo>
                  <a:lnTo>
                    <a:pt x="2567" y="655"/>
                  </a:lnTo>
                  <a:lnTo>
                    <a:pt x="2508" y="667"/>
                  </a:lnTo>
                  <a:lnTo>
                    <a:pt x="2389" y="697"/>
                  </a:lnTo>
                  <a:lnTo>
                    <a:pt x="2275" y="731"/>
                  </a:lnTo>
                  <a:lnTo>
                    <a:pt x="2161" y="772"/>
                  </a:lnTo>
                  <a:lnTo>
                    <a:pt x="2052" y="817"/>
                  </a:lnTo>
                  <a:lnTo>
                    <a:pt x="1944" y="869"/>
                  </a:lnTo>
                  <a:lnTo>
                    <a:pt x="1840" y="925"/>
                  </a:lnTo>
                  <a:lnTo>
                    <a:pt x="1737" y="986"/>
                  </a:lnTo>
                  <a:lnTo>
                    <a:pt x="1688" y="1019"/>
                  </a:lnTo>
                  <a:lnTo>
                    <a:pt x="1367" y="698"/>
                  </a:lnTo>
                  <a:lnTo>
                    <a:pt x="1352" y="684"/>
                  </a:lnTo>
                  <a:lnTo>
                    <a:pt x="1319" y="662"/>
                  </a:lnTo>
                  <a:lnTo>
                    <a:pt x="1282" y="647"/>
                  </a:lnTo>
                  <a:lnTo>
                    <a:pt x="1244" y="640"/>
                  </a:lnTo>
                  <a:lnTo>
                    <a:pt x="1206" y="640"/>
                  </a:lnTo>
                  <a:lnTo>
                    <a:pt x="1168" y="647"/>
                  </a:lnTo>
                  <a:lnTo>
                    <a:pt x="1132" y="662"/>
                  </a:lnTo>
                  <a:lnTo>
                    <a:pt x="1099" y="684"/>
                  </a:lnTo>
                  <a:lnTo>
                    <a:pt x="1084" y="698"/>
                  </a:lnTo>
                  <a:lnTo>
                    <a:pt x="698" y="1083"/>
                  </a:lnTo>
                  <a:lnTo>
                    <a:pt x="684" y="1098"/>
                  </a:lnTo>
                  <a:lnTo>
                    <a:pt x="662" y="1131"/>
                  </a:lnTo>
                  <a:lnTo>
                    <a:pt x="648" y="1168"/>
                  </a:lnTo>
                  <a:lnTo>
                    <a:pt x="640" y="1205"/>
                  </a:lnTo>
                  <a:lnTo>
                    <a:pt x="640" y="1244"/>
                  </a:lnTo>
                  <a:lnTo>
                    <a:pt x="648" y="1282"/>
                  </a:lnTo>
                  <a:lnTo>
                    <a:pt x="662" y="1319"/>
                  </a:lnTo>
                  <a:lnTo>
                    <a:pt x="684" y="1352"/>
                  </a:lnTo>
                  <a:lnTo>
                    <a:pt x="698" y="1367"/>
                  </a:lnTo>
                  <a:lnTo>
                    <a:pt x="1019" y="1688"/>
                  </a:lnTo>
                  <a:lnTo>
                    <a:pt x="987" y="1737"/>
                  </a:lnTo>
                  <a:lnTo>
                    <a:pt x="926" y="1839"/>
                  </a:lnTo>
                  <a:lnTo>
                    <a:pt x="870" y="1943"/>
                  </a:lnTo>
                  <a:lnTo>
                    <a:pt x="818" y="2051"/>
                  </a:lnTo>
                  <a:lnTo>
                    <a:pt x="773" y="2160"/>
                  </a:lnTo>
                  <a:lnTo>
                    <a:pt x="732" y="2274"/>
                  </a:lnTo>
                  <a:lnTo>
                    <a:pt x="697" y="2389"/>
                  </a:lnTo>
                  <a:lnTo>
                    <a:pt x="668" y="2507"/>
                  </a:lnTo>
                  <a:lnTo>
                    <a:pt x="656" y="2567"/>
                  </a:lnTo>
                  <a:lnTo>
                    <a:pt x="201" y="2567"/>
                  </a:lnTo>
                  <a:lnTo>
                    <a:pt x="181" y="2568"/>
                  </a:lnTo>
                  <a:lnTo>
                    <a:pt x="142" y="2576"/>
                  </a:lnTo>
                  <a:lnTo>
                    <a:pt x="105" y="2591"/>
                  </a:lnTo>
                  <a:lnTo>
                    <a:pt x="73" y="2612"/>
                  </a:lnTo>
                  <a:lnTo>
                    <a:pt x="46" y="2640"/>
                  </a:lnTo>
                  <a:lnTo>
                    <a:pt x="24" y="2672"/>
                  </a:lnTo>
                  <a:lnTo>
                    <a:pt x="9" y="2708"/>
                  </a:lnTo>
                  <a:lnTo>
                    <a:pt x="1" y="2747"/>
                  </a:lnTo>
                  <a:lnTo>
                    <a:pt x="0" y="2768"/>
                  </a:lnTo>
                  <a:lnTo>
                    <a:pt x="0" y="3314"/>
                  </a:lnTo>
                  <a:lnTo>
                    <a:pt x="1" y="3334"/>
                  </a:lnTo>
                  <a:lnTo>
                    <a:pt x="9" y="3373"/>
                  </a:lnTo>
                  <a:lnTo>
                    <a:pt x="24" y="3410"/>
                  </a:lnTo>
                  <a:lnTo>
                    <a:pt x="46" y="3442"/>
                  </a:lnTo>
                  <a:lnTo>
                    <a:pt x="73" y="3469"/>
                  </a:lnTo>
                  <a:lnTo>
                    <a:pt x="105" y="3491"/>
                  </a:lnTo>
                  <a:lnTo>
                    <a:pt x="142" y="3506"/>
                  </a:lnTo>
                  <a:lnTo>
                    <a:pt x="181" y="3514"/>
                  </a:lnTo>
                  <a:lnTo>
                    <a:pt x="201" y="3515"/>
                  </a:lnTo>
                  <a:lnTo>
                    <a:pt x="656" y="3515"/>
                  </a:lnTo>
                  <a:lnTo>
                    <a:pt x="668" y="3574"/>
                  </a:lnTo>
                  <a:lnTo>
                    <a:pt x="697" y="3692"/>
                  </a:lnTo>
                  <a:lnTo>
                    <a:pt x="732" y="3807"/>
                  </a:lnTo>
                  <a:lnTo>
                    <a:pt x="772" y="3921"/>
                  </a:lnTo>
                  <a:lnTo>
                    <a:pt x="818" y="4030"/>
                  </a:lnTo>
                  <a:lnTo>
                    <a:pt x="870" y="4138"/>
                  </a:lnTo>
                  <a:lnTo>
                    <a:pt x="926" y="4242"/>
                  </a:lnTo>
                  <a:lnTo>
                    <a:pt x="987" y="4344"/>
                  </a:lnTo>
                  <a:lnTo>
                    <a:pt x="1019" y="4394"/>
                  </a:lnTo>
                  <a:lnTo>
                    <a:pt x="698" y="4715"/>
                  </a:lnTo>
                  <a:lnTo>
                    <a:pt x="684" y="4730"/>
                  </a:lnTo>
                  <a:lnTo>
                    <a:pt x="662" y="4763"/>
                  </a:lnTo>
                  <a:lnTo>
                    <a:pt x="648" y="4800"/>
                  </a:lnTo>
                  <a:lnTo>
                    <a:pt x="640" y="4838"/>
                  </a:lnTo>
                  <a:lnTo>
                    <a:pt x="640" y="4876"/>
                  </a:lnTo>
                  <a:lnTo>
                    <a:pt x="648" y="4914"/>
                  </a:lnTo>
                  <a:lnTo>
                    <a:pt x="662" y="4950"/>
                  </a:lnTo>
                  <a:lnTo>
                    <a:pt x="684" y="4983"/>
                  </a:lnTo>
                  <a:lnTo>
                    <a:pt x="698" y="4998"/>
                  </a:lnTo>
                  <a:lnTo>
                    <a:pt x="1085" y="5385"/>
                  </a:lnTo>
                  <a:lnTo>
                    <a:pt x="1100" y="5399"/>
                  </a:lnTo>
                  <a:lnTo>
                    <a:pt x="1133" y="5421"/>
                  </a:lnTo>
                  <a:lnTo>
                    <a:pt x="1169" y="5435"/>
                  </a:lnTo>
                  <a:lnTo>
                    <a:pt x="1207" y="5443"/>
                  </a:lnTo>
                  <a:lnTo>
                    <a:pt x="1245" y="5443"/>
                  </a:lnTo>
                  <a:lnTo>
                    <a:pt x="1283" y="5435"/>
                  </a:lnTo>
                  <a:lnTo>
                    <a:pt x="1320" y="5421"/>
                  </a:lnTo>
                  <a:lnTo>
                    <a:pt x="1354" y="5399"/>
                  </a:lnTo>
                  <a:lnTo>
                    <a:pt x="1369" y="5385"/>
                  </a:lnTo>
                  <a:lnTo>
                    <a:pt x="1690" y="5064"/>
                  </a:lnTo>
                  <a:lnTo>
                    <a:pt x="1739" y="5097"/>
                  </a:lnTo>
                  <a:lnTo>
                    <a:pt x="1840" y="5157"/>
                  </a:lnTo>
                  <a:lnTo>
                    <a:pt x="1944" y="5213"/>
                  </a:lnTo>
                  <a:lnTo>
                    <a:pt x="2052" y="5265"/>
                  </a:lnTo>
                  <a:lnTo>
                    <a:pt x="2162" y="5311"/>
                  </a:lnTo>
                  <a:lnTo>
                    <a:pt x="2276" y="5351"/>
                  </a:lnTo>
                  <a:lnTo>
                    <a:pt x="2391" y="5386"/>
                  </a:lnTo>
                  <a:lnTo>
                    <a:pt x="2509" y="5415"/>
                  </a:lnTo>
                  <a:lnTo>
                    <a:pt x="2569" y="5428"/>
                  </a:lnTo>
                  <a:lnTo>
                    <a:pt x="2569" y="5882"/>
                  </a:lnTo>
                  <a:lnTo>
                    <a:pt x="2569" y="5903"/>
                  </a:lnTo>
                  <a:lnTo>
                    <a:pt x="2577" y="5942"/>
                  </a:lnTo>
                  <a:lnTo>
                    <a:pt x="2592" y="5978"/>
                  </a:lnTo>
                  <a:lnTo>
                    <a:pt x="2614" y="6010"/>
                  </a:lnTo>
                  <a:lnTo>
                    <a:pt x="2641" y="6038"/>
                  </a:lnTo>
                  <a:lnTo>
                    <a:pt x="2673" y="6059"/>
                  </a:lnTo>
                  <a:lnTo>
                    <a:pt x="2710" y="6074"/>
                  </a:lnTo>
                  <a:lnTo>
                    <a:pt x="2749" y="6082"/>
                  </a:lnTo>
                  <a:lnTo>
                    <a:pt x="2770" y="6083"/>
                  </a:lnTo>
                  <a:lnTo>
                    <a:pt x="3315" y="6083"/>
                  </a:lnTo>
                  <a:lnTo>
                    <a:pt x="3336" y="6082"/>
                  </a:lnTo>
                  <a:lnTo>
                    <a:pt x="3375" y="6074"/>
                  </a:lnTo>
                  <a:lnTo>
                    <a:pt x="3412" y="6059"/>
                  </a:lnTo>
                  <a:lnTo>
                    <a:pt x="3443" y="6038"/>
                  </a:lnTo>
                  <a:lnTo>
                    <a:pt x="3471" y="6010"/>
                  </a:lnTo>
                  <a:lnTo>
                    <a:pt x="3492" y="5978"/>
                  </a:lnTo>
                  <a:lnTo>
                    <a:pt x="3508" y="5942"/>
                  </a:lnTo>
                  <a:lnTo>
                    <a:pt x="3516" y="5903"/>
                  </a:lnTo>
                  <a:lnTo>
                    <a:pt x="3516" y="5882"/>
                  </a:lnTo>
                  <a:lnTo>
                    <a:pt x="3516" y="5428"/>
                  </a:lnTo>
                  <a:lnTo>
                    <a:pt x="3576" y="5415"/>
                  </a:lnTo>
                  <a:lnTo>
                    <a:pt x="3694" y="5386"/>
                  </a:lnTo>
                  <a:lnTo>
                    <a:pt x="3809" y="5351"/>
                  </a:lnTo>
                  <a:lnTo>
                    <a:pt x="3922" y="5311"/>
                  </a:lnTo>
                  <a:lnTo>
                    <a:pt x="4032" y="5265"/>
                  </a:lnTo>
                  <a:lnTo>
                    <a:pt x="4140" y="5213"/>
                  </a:lnTo>
                  <a:lnTo>
                    <a:pt x="4244" y="5157"/>
                  </a:lnTo>
                  <a:lnTo>
                    <a:pt x="4346" y="5097"/>
                  </a:lnTo>
                  <a:lnTo>
                    <a:pt x="4395" y="5064"/>
                  </a:lnTo>
                  <a:lnTo>
                    <a:pt x="4716" y="5385"/>
                  </a:lnTo>
                  <a:lnTo>
                    <a:pt x="4731" y="5399"/>
                  </a:lnTo>
                  <a:lnTo>
                    <a:pt x="4764" y="5421"/>
                  </a:lnTo>
                  <a:lnTo>
                    <a:pt x="4801" y="5435"/>
                  </a:lnTo>
                  <a:lnTo>
                    <a:pt x="4839" y="5443"/>
                  </a:lnTo>
                  <a:lnTo>
                    <a:pt x="4878" y="5443"/>
                  </a:lnTo>
                  <a:lnTo>
                    <a:pt x="4916" y="5435"/>
                  </a:lnTo>
                  <a:lnTo>
                    <a:pt x="4952" y="5421"/>
                  </a:lnTo>
                  <a:lnTo>
                    <a:pt x="4985" y="5399"/>
                  </a:lnTo>
                  <a:lnTo>
                    <a:pt x="5000" y="5385"/>
                  </a:lnTo>
                  <a:lnTo>
                    <a:pt x="5387" y="4998"/>
                  </a:lnTo>
                  <a:lnTo>
                    <a:pt x="5401" y="4983"/>
                  </a:lnTo>
                  <a:lnTo>
                    <a:pt x="5422" y="4950"/>
                  </a:lnTo>
                  <a:lnTo>
                    <a:pt x="5437" y="4914"/>
                  </a:lnTo>
                  <a:lnTo>
                    <a:pt x="5444" y="4876"/>
                  </a:lnTo>
                  <a:lnTo>
                    <a:pt x="5444" y="4838"/>
                  </a:lnTo>
                  <a:lnTo>
                    <a:pt x="5437" y="4800"/>
                  </a:lnTo>
                  <a:lnTo>
                    <a:pt x="5422" y="4763"/>
                  </a:lnTo>
                  <a:lnTo>
                    <a:pt x="5401" y="4730"/>
                  </a:lnTo>
                  <a:lnTo>
                    <a:pt x="5387" y="4715"/>
                  </a:lnTo>
                  <a:lnTo>
                    <a:pt x="5066" y="4394"/>
                  </a:lnTo>
                  <a:lnTo>
                    <a:pt x="5098" y="4345"/>
                  </a:lnTo>
                  <a:lnTo>
                    <a:pt x="5159" y="4243"/>
                  </a:lnTo>
                  <a:lnTo>
                    <a:pt x="5214" y="4139"/>
                  </a:lnTo>
                  <a:lnTo>
                    <a:pt x="5266" y="4031"/>
                  </a:lnTo>
                  <a:lnTo>
                    <a:pt x="5312" y="3921"/>
                  </a:lnTo>
                  <a:lnTo>
                    <a:pt x="5353" y="3808"/>
                  </a:lnTo>
                  <a:lnTo>
                    <a:pt x="5388" y="3693"/>
                  </a:lnTo>
                  <a:lnTo>
                    <a:pt x="5417" y="3574"/>
                  </a:lnTo>
                  <a:lnTo>
                    <a:pt x="5429" y="3515"/>
                  </a:lnTo>
                  <a:lnTo>
                    <a:pt x="5884" y="3515"/>
                  </a:lnTo>
                  <a:lnTo>
                    <a:pt x="5904" y="3514"/>
                  </a:lnTo>
                  <a:lnTo>
                    <a:pt x="5943" y="3506"/>
                  </a:lnTo>
                  <a:lnTo>
                    <a:pt x="5980" y="3491"/>
                  </a:lnTo>
                  <a:lnTo>
                    <a:pt x="6012" y="3469"/>
                  </a:lnTo>
                  <a:lnTo>
                    <a:pt x="6039" y="3442"/>
                  </a:lnTo>
                  <a:lnTo>
                    <a:pt x="6061" y="3410"/>
                  </a:lnTo>
                  <a:lnTo>
                    <a:pt x="6076" y="3373"/>
                  </a:lnTo>
                  <a:lnTo>
                    <a:pt x="6084" y="3334"/>
                  </a:lnTo>
                  <a:lnTo>
                    <a:pt x="6085" y="3314"/>
                  </a:lnTo>
                  <a:lnTo>
                    <a:pt x="6085" y="2768"/>
                  </a:lnTo>
                  <a:lnTo>
                    <a:pt x="6084" y="2747"/>
                  </a:lnTo>
                  <a:lnTo>
                    <a:pt x="6076" y="2708"/>
                  </a:lnTo>
                  <a:lnTo>
                    <a:pt x="6060" y="2672"/>
                  </a:lnTo>
                  <a:lnTo>
                    <a:pt x="6039" y="2640"/>
                  </a:lnTo>
                  <a:lnTo>
                    <a:pt x="6011" y="2612"/>
                  </a:lnTo>
                  <a:lnTo>
                    <a:pt x="5979" y="2591"/>
                  </a:lnTo>
                  <a:lnTo>
                    <a:pt x="5942" y="2576"/>
                  </a:lnTo>
                  <a:lnTo>
                    <a:pt x="5903" y="2568"/>
                  </a:lnTo>
                  <a:lnTo>
                    <a:pt x="5883" y="2567"/>
                  </a:lnTo>
                  <a:close/>
                  <a:moveTo>
                    <a:pt x="3042" y="4753"/>
                  </a:moveTo>
                  <a:lnTo>
                    <a:pt x="2954" y="4752"/>
                  </a:lnTo>
                  <a:lnTo>
                    <a:pt x="2781" y="4734"/>
                  </a:lnTo>
                  <a:lnTo>
                    <a:pt x="2614" y="4700"/>
                  </a:lnTo>
                  <a:lnTo>
                    <a:pt x="2453" y="4650"/>
                  </a:lnTo>
                  <a:lnTo>
                    <a:pt x="2300" y="4586"/>
                  </a:lnTo>
                  <a:lnTo>
                    <a:pt x="2154" y="4506"/>
                  </a:lnTo>
                  <a:lnTo>
                    <a:pt x="2018" y="4414"/>
                  </a:lnTo>
                  <a:lnTo>
                    <a:pt x="1891" y="4308"/>
                  </a:lnTo>
                  <a:lnTo>
                    <a:pt x="1775" y="4193"/>
                  </a:lnTo>
                  <a:lnTo>
                    <a:pt x="1669" y="4065"/>
                  </a:lnTo>
                  <a:lnTo>
                    <a:pt x="1577" y="3929"/>
                  </a:lnTo>
                  <a:lnTo>
                    <a:pt x="1498" y="3783"/>
                  </a:lnTo>
                  <a:lnTo>
                    <a:pt x="1433" y="3630"/>
                  </a:lnTo>
                  <a:lnTo>
                    <a:pt x="1383" y="3469"/>
                  </a:lnTo>
                  <a:lnTo>
                    <a:pt x="1349" y="3302"/>
                  </a:lnTo>
                  <a:lnTo>
                    <a:pt x="1331" y="3129"/>
                  </a:lnTo>
                  <a:lnTo>
                    <a:pt x="1330" y="3041"/>
                  </a:lnTo>
                  <a:lnTo>
                    <a:pt x="1331" y="2954"/>
                  </a:lnTo>
                  <a:lnTo>
                    <a:pt x="1349" y="2781"/>
                  </a:lnTo>
                  <a:lnTo>
                    <a:pt x="1383" y="2614"/>
                  </a:lnTo>
                  <a:lnTo>
                    <a:pt x="1433" y="2453"/>
                  </a:lnTo>
                  <a:lnTo>
                    <a:pt x="1498" y="2300"/>
                  </a:lnTo>
                  <a:lnTo>
                    <a:pt x="1577" y="2154"/>
                  </a:lnTo>
                  <a:lnTo>
                    <a:pt x="1669" y="2018"/>
                  </a:lnTo>
                  <a:lnTo>
                    <a:pt x="1775" y="1890"/>
                  </a:lnTo>
                  <a:lnTo>
                    <a:pt x="1891" y="1774"/>
                  </a:lnTo>
                  <a:lnTo>
                    <a:pt x="2018" y="1669"/>
                  </a:lnTo>
                  <a:lnTo>
                    <a:pt x="2154" y="1577"/>
                  </a:lnTo>
                  <a:lnTo>
                    <a:pt x="2300" y="1497"/>
                  </a:lnTo>
                  <a:lnTo>
                    <a:pt x="2453" y="1432"/>
                  </a:lnTo>
                  <a:lnTo>
                    <a:pt x="2614" y="1382"/>
                  </a:lnTo>
                  <a:lnTo>
                    <a:pt x="2781" y="1348"/>
                  </a:lnTo>
                  <a:lnTo>
                    <a:pt x="2954" y="1331"/>
                  </a:lnTo>
                  <a:lnTo>
                    <a:pt x="3042" y="1329"/>
                  </a:lnTo>
                  <a:lnTo>
                    <a:pt x="3130" y="1331"/>
                  </a:lnTo>
                  <a:lnTo>
                    <a:pt x="3302" y="1348"/>
                  </a:lnTo>
                  <a:lnTo>
                    <a:pt x="3470" y="1382"/>
                  </a:lnTo>
                  <a:lnTo>
                    <a:pt x="3631" y="1432"/>
                  </a:lnTo>
                  <a:lnTo>
                    <a:pt x="3784" y="1497"/>
                  </a:lnTo>
                  <a:lnTo>
                    <a:pt x="3929" y="1577"/>
                  </a:lnTo>
                  <a:lnTo>
                    <a:pt x="4066" y="1669"/>
                  </a:lnTo>
                  <a:lnTo>
                    <a:pt x="4193" y="1774"/>
                  </a:lnTo>
                  <a:lnTo>
                    <a:pt x="4309" y="1890"/>
                  </a:lnTo>
                  <a:lnTo>
                    <a:pt x="4414" y="2018"/>
                  </a:lnTo>
                  <a:lnTo>
                    <a:pt x="4506" y="2154"/>
                  </a:lnTo>
                  <a:lnTo>
                    <a:pt x="4586" y="2300"/>
                  </a:lnTo>
                  <a:lnTo>
                    <a:pt x="4651" y="2453"/>
                  </a:lnTo>
                  <a:lnTo>
                    <a:pt x="4701" y="2614"/>
                  </a:lnTo>
                  <a:lnTo>
                    <a:pt x="4735" y="2781"/>
                  </a:lnTo>
                  <a:lnTo>
                    <a:pt x="4752" y="2954"/>
                  </a:lnTo>
                  <a:lnTo>
                    <a:pt x="4754" y="3041"/>
                  </a:lnTo>
                  <a:lnTo>
                    <a:pt x="4752" y="3129"/>
                  </a:lnTo>
                  <a:lnTo>
                    <a:pt x="4735" y="3302"/>
                  </a:lnTo>
                  <a:lnTo>
                    <a:pt x="4701" y="3469"/>
                  </a:lnTo>
                  <a:lnTo>
                    <a:pt x="4651" y="3630"/>
                  </a:lnTo>
                  <a:lnTo>
                    <a:pt x="4586" y="3783"/>
                  </a:lnTo>
                  <a:lnTo>
                    <a:pt x="4506" y="3929"/>
                  </a:lnTo>
                  <a:lnTo>
                    <a:pt x="4414" y="4065"/>
                  </a:lnTo>
                  <a:lnTo>
                    <a:pt x="4309" y="4193"/>
                  </a:lnTo>
                  <a:lnTo>
                    <a:pt x="4193" y="4308"/>
                  </a:lnTo>
                  <a:lnTo>
                    <a:pt x="4066" y="4414"/>
                  </a:lnTo>
                  <a:lnTo>
                    <a:pt x="3929" y="4506"/>
                  </a:lnTo>
                  <a:lnTo>
                    <a:pt x="3784" y="4586"/>
                  </a:lnTo>
                  <a:lnTo>
                    <a:pt x="3631" y="4650"/>
                  </a:lnTo>
                  <a:lnTo>
                    <a:pt x="3470" y="4700"/>
                  </a:lnTo>
                  <a:lnTo>
                    <a:pt x="3302" y="4734"/>
                  </a:lnTo>
                  <a:lnTo>
                    <a:pt x="3130" y="4752"/>
                  </a:lnTo>
                  <a:lnTo>
                    <a:pt x="3042" y="4753"/>
                  </a:ln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3430588" y="-1247775"/>
              <a:ext cx="708025" cy="708025"/>
            </a:xfrm>
            <a:custGeom>
              <a:avLst/>
              <a:gdLst>
                <a:gd name="T0" fmla="*/ 991 w 2677"/>
                <a:gd name="T1" fmla="*/ 45 h 2676"/>
                <a:gd name="T2" fmla="*/ 509 w 2677"/>
                <a:gd name="T3" fmla="*/ 288 h 2676"/>
                <a:gd name="T4" fmla="*/ 245 w 2677"/>
                <a:gd name="T5" fmla="*/ 566 h 2676"/>
                <a:gd name="T6" fmla="*/ 38 w 2677"/>
                <a:gd name="T7" fmla="*/ 1017 h 2676"/>
                <a:gd name="T8" fmla="*/ 1 w 2677"/>
                <a:gd name="T9" fmla="*/ 1406 h 2676"/>
                <a:gd name="T10" fmla="*/ 132 w 2677"/>
                <a:gd name="T11" fmla="*/ 1917 h 2676"/>
                <a:gd name="T12" fmla="*/ 438 w 2677"/>
                <a:gd name="T13" fmla="*/ 2328 h 2676"/>
                <a:gd name="T14" fmla="*/ 878 w 2677"/>
                <a:gd name="T15" fmla="*/ 2594 h 2676"/>
                <a:gd name="T16" fmla="*/ 1339 w 2677"/>
                <a:gd name="T17" fmla="*/ 2676 h 2676"/>
                <a:gd name="T18" fmla="*/ 1799 w 2677"/>
                <a:gd name="T19" fmla="*/ 2594 h 2676"/>
                <a:gd name="T20" fmla="*/ 2239 w 2677"/>
                <a:gd name="T21" fmla="*/ 2328 h 2676"/>
                <a:gd name="T22" fmla="*/ 2545 w 2677"/>
                <a:gd name="T23" fmla="*/ 1917 h 2676"/>
                <a:gd name="T24" fmla="*/ 2676 w 2677"/>
                <a:gd name="T25" fmla="*/ 1406 h 2676"/>
                <a:gd name="T26" fmla="*/ 2636 w 2677"/>
                <a:gd name="T27" fmla="*/ 1003 h 2676"/>
                <a:gd name="T28" fmla="*/ 2412 w 2677"/>
                <a:gd name="T29" fmla="*/ 537 h 2676"/>
                <a:gd name="T30" fmla="*/ 2033 w 2677"/>
                <a:gd name="T31" fmla="*/ 193 h 2676"/>
                <a:gd name="T32" fmla="*/ 1543 w 2677"/>
                <a:gd name="T33" fmla="*/ 15 h 2676"/>
                <a:gd name="T34" fmla="*/ 1701 w 2677"/>
                <a:gd name="T35" fmla="*/ 1891 h 2676"/>
                <a:gd name="T36" fmla="*/ 1500 w 2677"/>
                <a:gd name="T37" fmla="*/ 2009 h 2676"/>
                <a:gd name="T38" fmla="*/ 1445 w 2677"/>
                <a:gd name="T39" fmla="*/ 2066 h 2676"/>
                <a:gd name="T40" fmla="*/ 1444 w 2677"/>
                <a:gd name="T41" fmla="*/ 2211 h 2676"/>
                <a:gd name="T42" fmla="*/ 1392 w 2677"/>
                <a:gd name="T43" fmla="*/ 2254 h 2676"/>
                <a:gd name="T44" fmla="*/ 1231 w 2677"/>
                <a:gd name="T45" fmla="*/ 2245 h 2676"/>
                <a:gd name="T46" fmla="*/ 1209 w 2677"/>
                <a:gd name="T47" fmla="*/ 2152 h 2676"/>
                <a:gd name="T48" fmla="*/ 1191 w 2677"/>
                <a:gd name="T49" fmla="*/ 2044 h 2676"/>
                <a:gd name="T50" fmla="*/ 1000 w 2677"/>
                <a:gd name="T51" fmla="*/ 2000 h 2676"/>
                <a:gd name="T52" fmla="*/ 872 w 2677"/>
                <a:gd name="T53" fmla="*/ 1940 h 2676"/>
                <a:gd name="T54" fmla="*/ 889 w 2677"/>
                <a:gd name="T55" fmla="*/ 1801 h 2676"/>
                <a:gd name="T56" fmla="*/ 943 w 2677"/>
                <a:gd name="T57" fmla="*/ 1688 h 2676"/>
                <a:gd name="T58" fmla="*/ 1076 w 2677"/>
                <a:gd name="T59" fmla="*/ 1742 h 2676"/>
                <a:gd name="T60" fmla="*/ 1259 w 2677"/>
                <a:gd name="T61" fmla="*/ 1780 h 2676"/>
                <a:gd name="T62" fmla="*/ 1402 w 2677"/>
                <a:gd name="T63" fmla="*/ 1757 h 2676"/>
                <a:gd name="T64" fmla="*/ 1484 w 2677"/>
                <a:gd name="T65" fmla="*/ 1669 h 2676"/>
                <a:gd name="T66" fmla="*/ 1447 w 2677"/>
                <a:gd name="T67" fmla="*/ 1544 h 2676"/>
                <a:gd name="T68" fmla="*/ 1339 w 2677"/>
                <a:gd name="T69" fmla="*/ 1476 h 2676"/>
                <a:gd name="T70" fmla="*/ 1082 w 2677"/>
                <a:gd name="T71" fmla="*/ 1360 h 2676"/>
                <a:gd name="T72" fmla="*/ 939 w 2677"/>
                <a:gd name="T73" fmla="*/ 1237 h 2676"/>
                <a:gd name="T74" fmla="*/ 874 w 2677"/>
                <a:gd name="T75" fmla="*/ 1041 h 2676"/>
                <a:gd name="T76" fmla="*/ 912 w 2677"/>
                <a:gd name="T77" fmla="*/ 860 h 2676"/>
                <a:gd name="T78" fmla="*/ 1070 w 2677"/>
                <a:gd name="T79" fmla="*/ 694 h 2676"/>
                <a:gd name="T80" fmla="*/ 1209 w 2677"/>
                <a:gd name="T81" fmla="*/ 632 h 2676"/>
                <a:gd name="T82" fmla="*/ 1226 w 2677"/>
                <a:gd name="T83" fmla="*/ 486 h 2676"/>
                <a:gd name="T84" fmla="*/ 1271 w 2677"/>
                <a:gd name="T85" fmla="*/ 421 h 2676"/>
                <a:gd name="T86" fmla="*/ 1418 w 2677"/>
                <a:gd name="T87" fmla="*/ 424 h 2676"/>
                <a:gd name="T88" fmla="*/ 1455 w 2677"/>
                <a:gd name="T89" fmla="*/ 496 h 2676"/>
                <a:gd name="T90" fmla="*/ 1475 w 2677"/>
                <a:gd name="T91" fmla="*/ 617 h 2676"/>
                <a:gd name="T92" fmla="*/ 1672 w 2677"/>
                <a:gd name="T93" fmla="*/ 665 h 2676"/>
                <a:gd name="T94" fmla="*/ 1752 w 2677"/>
                <a:gd name="T95" fmla="*/ 719 h 2676"/>
                <a:gd name="T96" fmla="*/ 1706 w 2677"/>
                <a:gd name="T97" fmla="*/ 900 h 2676"/>
                <a:gd name="T98" fmla="*/ 1647 w 2677"/>
                <a:gd name="T99" fmla="*/ 938 h 2676"/>
                <a:gd name="T100" fmla="*/ 1459 w 2677"/>
                <a:gd name="T101" fmla="*/ 879 h 2676"/>
                <a:gd name="T102" fmla="*/ 1290 w 2677"/>
                <a:gd name="T103" fmla="*/ 883 h 2676"/>
                <a:gd name="T104" fmla="*/ 1213 w 2677"/>
                <a:gd name="T105" fmla="*/ 939 h 2676"/>
                <a:gd name="T106" fmla="*/ 1213 w 2677"/>
                <a:gd name="T107" fmla="*/ 1045 h 2676"/>
                <a:gd name="T108" fmla="*/ 1336 w 2677"/>
                <a:gd name="T109" fmla="*/ 1136 h 2676"/>
                <a:gd name="T110" fmla="*/ 1593 w 2677"/>
                <a:gd name="T111" fmla="*/ 1252 h 2676"/>
                <a:gd name="T112" fmla="*/ 1720 w 2677"/>
                <a:gd name="T113" fmla="*/ 1357 h 2676"/>
                <a:gd name="T114" fmla="*/ 1813 w 2677"/>
                <a:gd name="T115" fmla="*/ 1641 h 2676"/>
                <a:gd name="T116" fmla="*/ 1763 w 2677"/>
                <a:gd name="T117" fmla="*/ 1808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7" h="2676">
                  <a:moveTo>
                    <a:pt x="1339" y="0"/>
                  </a:moveTo>
                  <a:lnTo>
                    <a:pt x="1267" y="1"/>
                  </a:lnTo>
                  <a:lnTo>
                    <a:pt x="1126" y="16"/>
                  </a:lnTo>
                  <a:lnTo>
                    <a:pt x="991" y="45"/>
                  </a:lnTo>
                  <a:lnTo>
                    <a:pt x="860" y="88"/>
                  </a:lnTo>
                  <a:lnTo>
                    <a:pt x="735" y="143"/>
                  </a:lnTo>
                  <a:lnTo>
                    <a:pt x="619" y="209"/>
                  </a:lnTo>
                  <a:lnTo>
                    <a:pt x="509" y="288"/>
                  </a:lnTo>
                  <a:lnTo>
                    <a:pt x="409" y="375"/>
                  </a:lnTo>
                  <a:lnTo>
                    <a:pt x="362" y="423"/>
                  </a:lnTo>
                  <a:lnTo>
                    <a:pt x="321" y="469"/>
                  </a:lnTo>
                  <a:lnTo>
                    <a:pt x="245" y="566"/>
                  </a:lnTo>
                  <a:lnTo>
                    <a:pt x="179" y="670"/>
                  </a:lnTo>
                  <a:lnTo>
                    <a:pt x="122" y="781"/>
                  </a:lnTo>
                  <a:lnTo>
                    <a:pt x="75" y="896"/>
                  </a:lnTo>
                  <a:lnTo>
                    <a:pt x="38" y="1017"/>
                  </a:lnTo>
                  <a:lnTo>
                    <a:pt x="14" y="1142"/>
                  </a:lnTo>
                  <a:lnTo>
                    <a:pt x="1" y="1272"/>
                  </a:lnTo>
                  <a:lnTo>
                    <a:pt x="0" y="1337"/>
                  </a:lnTo>
                  <a:lnTo>
                    <a:pt x="1" y="1406"/>
                  </a:lnTo>
                  <a:lnTo>
                    <a:pt x="15" y="1541"/>
                  </a:lnTo>
                  <a:lnTo>
                    <a:pt x="42" y="1671"/>
                  </a:lnTo>
                  <a:lnTo>
                    <a:pt x="82" y="1798"/>
                  </a:lnTo>
                  <a:lnTo>
                    <a:pt x="132" y="1917"/>
                  </a:lnTo>
                  <a:lnTo>
                    <a:pt x="194" y="2032"/>
                  </a:lnTo>
                  <a:lnTo>
                    <a:pt x="265" y="2138"/>
                  </a:lnTo>
                  <a:lnTo>
                    <a:pt x="348" y="2238"/>
                  </a:lnTo>
                  <a:lnTo>
                    <a:pt x="438" y="2328"/>
                  </a:lnTo>
                  <a:lnTo>
                    <a:pt x="538" y="2410"/>
                  </a:lnTo>
                  <a:lnTo>
                    <a:pt x="644" y="2482"/>
                  </a:lnTo>
                  <a:lnTo>
                    <a:pt x="759" y="2544"/>
                  </a:lnTo>
                  <a:lnTo>
                    <a:pt x="878" y="2594"/>
                  </a:lnTo>
                  <a:lnTo>
                    <a:pt x="1004" y="2634"/>
                  </a:lnTo>
                  <a:lnTo>
                    <a:pt x="1135" y="2661"/>
                  </a:lnTo>
                  <a:lnTo>
                    <a:pt x="1270" y="2674"/>
                  </a:lnTo>
                  <a:lnTo>
                    <a:pt x="1339" y="2676"/>
                  </a:lnTo>
                  <a:lnTo>
                    <a:pt x="1408" y="2674"/>
                  </a:lnTo>
                  <a:lnTo>
                    <a:pt x="1543" y="2661"/>
                  </a:lnTo>
                  <a:lnTo>
                    <a:pt x="1673" y="2634"/>
                  </a:lnTo>
                  <a:lnTo>
                    <a:pt x="1799" y="2594"/>
                  </a:lnTo>
                  <a:lnTo>
                    <a:pt x="1919" y="2544"/>
                  </a:lnTo>
                  <a:lnTo>
                    <a:pt x="2033" y="2482"/>
                  </a:lnTo>
                  <a:lnTo>
                    <a:pt x="2139" y="2410"/>
                  </a:lnTo>
                  <a:lnTo>
                    <a:pt x="2239" y="2328"/>
                  </a:lnTo>
                  <a:lnTo>
                    <a:pt x="2330" y="2238"/>
                  </a:lnTo>
                  <a:lnTo>
                    <a:pt x="2412" y="2138"/>
                  </a:lnTo>
                  <a:lnTo>
                    <a:pt x="2484" y="2032"/>
                  </a:lnTo>
                  <a:lnTo>
                    <a:pt x="2545" y="1917"/>
                  </a:lnTo>
                  <a:lnTo>
                    <a:pt x="2596" y="1798"/>
                  </a:lnTo>
                  <a:lnTo>
                    <a:pt x="2636" y="1671"/>
                  </a:lnTo>
                  <a:lnTo>
                    <a:pt x="2662" y="1541"/>
                  </a:lnTo>
                  <a:lnTo>
                    <a:pt x="2676" y="1406"/>
                  </a:lnTo>
                  <a:lnTo>
                    <a:pt x="2677" y="1337"/>
                  </a:lnTo>
                  <a:lnTo>
                    <a:pt x="2676" y="1268"/>
                  </a:lnTo>
                  <a:lnTo>
                    <a:pt x="2662" y="1133"/>
                  </a:lnTo>
                  <a:lnTo>
                    <a:pt x="2636" y="1003"/>
                  </a:lnTo>
                  <a:lnTo>
                    <a:pt x="2596" y="877"/>
                  </a:lnTo>
                  <a:lnTo>
                    <a:pt x="2545" y="758"/>
                  </a:lnTo>
                  <a:lnTo>
                    <a:pt x="2484" y="644"/>
                  </a:lnTo>
                  <a:lnTo>
                    <a:pt x="2412" y="537"/>
                  </a:lnTo>
                  <a:lnTo>
                    <a:pt x="2330" y="438"/>
                  </a:lnTo>
                  <a:lnTo>
                    <a:pt x="2239" y="347"/>
                  </a:lnTo>
                  <a:lnTo>
                    <a:pt x="2139" y="265"/>
                  </a:lnTo>
                  <a:lnTo>
                    <a:pt x="2033" y="193"/>
                  </a:lnTo>
                  <a:lnTo>
                    <a:pt x="1919" y="132"/>
                  </a:lnTo>
                  <a:lnTo>
                    <a:pt x="1799" y="81"/>
                  </a:lnTo>
                  <a:lnTo>
                    <a:pt x="1673" y="41"/>
                  </a:lnTo>
                  <a:lnTo>
                    <a:pt x="1543" y="15"/>
                  </a:lnTo>
                  <a:lnTo>
                    <a:pt x="1408" y="1"/>
                  </a:lnTo>
                  <a:lnTo>
                    <a:pt x="1339" y="0"/>
                  </a:lnTo>
                  <a:close/>
                  <a:moveTo>
                    <a:pt x="1723" y="1865"/>
                  </a:moveTo>
                  <a:lnTo>
                    <a:pt x="1701" y="1891"/>
                  </a:lnTo>
                  <a:lnTo>
                    <a:pt x="1650" y="1937"/>
                  </a:lnTo>
                  <a:lnTo>
                    <a:pt x="1594" y="1973"/>
                  </a:lnTo>
                  <a:lnTo>
                    <a:pt x="1533" y="1999"/>
                  </a:lnTo>
                  <a:lnTo>
                    <a:pt x="1500" y="2009"/>
                  </a:lnTo>
                  <a:lnTo>
                    <a:pt x="1486" y="2013"/>
                  </a:lnTo>
                  <a:lnTo>
                    <a:pt x="1465" y="2025"/>
                  </a:lnTo>
                  <a:lnTo>
                    <a:pt x="1450" y="2042"/>
                  </a:lnTo>
                  <a:lnTo>
                    <a:pt x="1445" y="2066"/>
                  </a:lnTo>
                  <a:lnTo>
                    <a:pt x="1445" y="2080"/>
                  </a:lnTo>
                  <a:lnTo>
                    <a:pt x="1446" y="2139"/>
                  </a:lnTo>
                  <a:lnTo>
                    <a:pt x="1445" y="2199"/>
                  </a:lnTo>
                  <a:lnTo>
                    <a:pt x="1444" y="2211"/>
                  </a:lnTo>
                  <a:lnTo>
                    <a:pt x="1438" y="2231"/>
                  </a:lnTo>
                  <a:lnTo>
                    <a:pt x="1425" y="2245"/>
                  </a:lnTo>
                  <a:lnTo>
                    <a:pt x="1405" y="2253"/>
                  </a:lnTo>
                  <a:lnTo>
                    <a:pt x="1392" y="2254"/>
                  </a:lnTo>
                  <a:lnTo>
                    <a:pt x="1329" y="2255"/>
                  </a:lnTo>
                  <a:lnTo>
                    <a:pt x="1265" y="2254"/>
                  </a:lnTo>
                  <a:lnTo>
                    <a:pt x="1252" y="2253"/>
                  </a:lnTo>
                  <a:lnTo>
                    <a:pt x="1231" y="2245"/>
                  </a:lnTo>
                  <a:lnTo>
                    <a:pt x="1216" y="2230"/>
                  </a:lnTo>
                  <a:lnTo>
                    <a:pt x="1210" y="2209"/>
                  </a:lnTo>
                  <a:lnTo>
                    <a:pt x="1209" y="2196"/>
                  </a:lnTo>
                  <a:lnTo>
                    <a:pt x="1209" y="2152"/>
                  </a:lnTo>
                  <a:lnTo>
                    <a:pt x="1208" y="2109"/>
                  </a:lnTo>
                  <a:lnTo>
                    <a:pt x="1207" y="2087"/>
                  </a:lnTo>
                  <a:lnTo>
                    <a:pt x="1204" y="2059"/>
                  </a:lnTo>
                  <a:lnTo>
                    <a:pt x="1191" y="2044"/>
                  </a:lnTo>
                  <a:lnTo>
                    <a:pt x="1165" y="2036"/>
                  </a:lnTo>
                  <a:lnTo>
                    <a:pt x="1144" y="2033"/>
                  </a:lnTo>
                  <a:lnTo>
                    <a:pt x="1086" y="2023"/>
                  </a:lnTo>
                  <a:lnTo>
                    <a:pt x="1000" y="2000"/>
                  </a:lnTo>
                  <a:lnTo>
                    <a:pt x="944" y="1980"/>
                  </a:lnTo>
                  <a:lnTo>
                    <a:pt x="917" y="1968"/>
                  </a:lnTo>
                  <a:lnTo>
                    <a:pt x="897" y="1958"/>
                  </a:lnTo>
                  <a:lnTo>
                    <a:pt x="872" y="1940"/>
                  </a:lnTo>
                  <a:lnTo>
                    <a:pt x="863" y="1917"/>
                  </a:lnTo>
                  <a:lnTo>
                    <a:pt x="865" y="1887"/>
                  </a:lnTo>
                  <a:lnTo>
                    <a:pt x="871" y="1867"/>
                  </a:lnTo>
                  <a:lnTo>
                    <a:pt x="889" y="1801"/>
                  </a:lnTo>
                  <a:lnTo>
                    <a:pt x="908" y="1735"/>
                  </a:lnTo>
                  <a:lnTo>
                    <a:pt x="914" y="1718"/>
                  </a:lnTo>
                  <a:lnTo>
                    <a:pt x="927" y="1696"/>
                  </a:lnTo>
                  <a:lnTo>
                    <a:pt x="943" y="1688"/>
                  </a:lnTo>
                  <a:lnTo>
                    <a:pt x="968" y="1695"/>
                  </a:lnTo>
                  <a:lnTo>
                    <a:pt x="984" y="1703"/>
                  </a:lnTo>
                  <a:lnTo>
                    <a:pt x="1015" y="1718"/>
                  </a:lnTo>
                  <a:lnTo>
                    <a:pt x="1076" y="1742"/>
                  </a:lnTo>
                  <a:lnTo>
                    <a:pt x="1139" y="1760"/>
                  </a:lnTo>
                  <a:lnTo>
                    <a:pt x="1203" y="1773"/>
                  </a:lnTo>
                  <a:lnTo>
                    <a:pt x="1238" y="1778"/>
                  </a:lnTo>
                  <a:lnTo>
                    <a:pt x="1259" y="1780"/>
                  </a:lnTo>
                  <a:lnTo>
                    <a:pt x="1301" y="1781"/>
                  </a:lnTo>
                  <a:lnTo>
                    <a:pt x="1342" y="1775"/>
                  </a:lnTo>
                  <a:lnTo>
                    <a:pt x="1383" y="1765"/>
                  </a:lnTo>
                  <a:lnTo>
                    <a:pt x="1402" y="1757"/>
                  </a:lnTo>
                  <a:lnTo>
                    <a:pt x="1420" y="1748"/>
                  </a:lnTo>
                  <a:lnTo>
                    <a:pt x="1449" y="1726"/>
                  </a:lnTo>
                  <a:lnTo>
                    <a:pt x="1471" y="1700"/>
                  </a:lnTo>
                  <a:lnTo>
                    <a:pt x="1484" y="1669"/>
                  </a:lnTo>
                  <a:lnTo>
                    <a:pt x="1488" y="1637"/>
                  </a:lnTo>
                  <a:lnTo>
                    <a:pt x="1484" y="1605"/>
                  </a:lnTo>
                  <a:lnTo>
                    <a:pt x="1471" y="1573"/>
                  </a:lnTo>
                  <a:lnTo>
                    <a:pt x="1447" y="1544"/>
                  </a:lnTo>
                  <a:lnTo>
                    <a:pt x="1433" y="1531"/>
                  </a:lnTo>
                  <a:lnTo>
                    <a:pt x="1411" y="1514"/>
                  </a:lnTo>
                  <a:lnTo>
                    <a:pt x="1364" y="1487"/>
                  </a:lnTo>
                  <a:lnTo>
                    <a:pt x="1339" y="1476"/>
                  </a:lnTo>
                  <a:lnTo>
                    <a:pt x="1274" y="1448"/>
                  </a:lnTo>
                  <a:lnTo>
                    <a:pt x="1175" y="1408"/>
                  </a:lnTo>
                  <a:lnTo>
                    <a:pt x="1112" y="1377"/>
                  </a:lnTo>
                  <a:lnTo>
                    <a:pt x="1082" y="1360"/>
                  </a:lnTo>
                  <a:lnTo>
                    <a:pt x="1057" y="1345"/>
                  </a:lnTo>
                  <a:lnTo>
                    <a:pt x="1013" y="1312"/>
                  </a:lnTo>
                  <a:lnTo>
                    <a:pt x="973" y="1277"/>
                  </a:lnTo>
                  <a:lnTo>
                    <a:pt x="939" y="1237"/>
                  </a:lnTo>
                  <a:lnTo>
                    <a:pt x="912" y="1194"/>
                  </a:lnTo>
                  <a:lnTo>
                    <a:pt x="892" y="1147"/>
                  </a:lnTo>
                  <a:lnTo>
                    <a:pt x="879" y="1096"/>
                  </a:lnTo>
                  <a:lnTo>
                    <a:pt x="874" y="1041"/>
                  </a:lnTo>
                  <a:lnTo>
                    <a:pt x="875" y="1011"/>
                  </a:lnTo>
                  <a:lnTo>
                    <a:pt x="878" y="977"/>
                  </a:lnTo>
                  <a:lnTo>
                    <a:pt x="891" y="915"/>
                  </a:lnTo>
                  <a:lnTo>
                    <a:pt x="912" y="860"/>
                  </a:lnTo>
                  <a:lnTo>
                    <a:pt x="940" y="810"/>
                  </a:lnTo>
                  <a:lnTo>
                    <a:pt x="976" y="766"/>
                  </a:lnTo>
                  <a:lnTo>
                    <a:pt x="1020" y="727"/>
                  </a:lnTo>
                  <a:lnTo>
                    <a:pt x="1070" y="694"/>
                  </a:lnTo>
                  <a:lnTo>
                    <a:pt x="1126" y="666"/>
                  </a:lnTo>
                  <a:lnTo>
                    <a:pt x="1157" y="654"/>
                  </a:lnTo>
                  <a:lnTo>
                    <a:pt x="1180" y="646"/>
                  </a:lnTo>
                  <a:lnTo>
                    <a:pt x="1209" y="632"/>
                  </a:lnTo>
                  <a:lnTo>
                    <a:pt x="1223" y="614"/>
                  </a:lnTo>
                  <a:lnTo>
                    <a:pt x="1226" y="584"/>
                  </a:lnTo>
                  <a:lnTo>
                    <a:pt x="1226" y="559"/>
                  </a:lnTo>
                  <a:lnTo>
                    <a:pt x="1226" y="486"/>
                  </a:lnTo>
                  <a:lnTo>
                    <a:pt x="1227" y="467"/>
                  </a:lnTo>
                  <a:lnTo>
                    <a:pt x="1232" y="441"/>
                  </a:lnTo>
                  <a:lnTo>
                    <a:pt x="1246" y="427"/>
                  </a:lnTo>
                  <a:lnTo>
                    <a:pt x="1271" y="421"/>
                  </a:lnTo>
                  <a:lnTo>
                    <a:pt x="1290" y="421"/>
                  </a:lnTo>
                  <a:lnTo>
                    <a:pt x="1340" y="421"/>
                  </a:lnTo>
                  <a:lnTo>
                    <a:pt x="1380" y="421"/>
                  </a:lnTo>
                  <a:lnTo>
                    <a:pt x="1418" y="424"/>
                  </a:lnTo>
                  <a:lnTo>
                    <a:pt x="1435" y="430"/>
                  </a:lnTo>
                  <a:lnTo>
                    <a:pt x="1446" y="441"/>
                  </a:lnTo>
                  <a:lnTo>
                    <a:pt x="1452" y="458"/>
                  </a:lnTo>
                  <a:lnTo>
                    <a:pt x="1455" y="496"/>
                  </a:lnTo>
                  <a:lnTo>
                    <a:pt x="1455" y="537"/>
                  </a:lnTo>
                  <a:lnTo>
                    <a:pt x="1455" y="565"/>
                  </a:lnTo>
                  <a:lnTo>
                    <a:pt x="1460" y="599"/>
                  </a:lnTo>
                  <a:lnTo>
                    <a:pt x="1475" y="617"/>
                  </a:lnTo>
                  <a:lnTo>
                    <a:pt x="1509" y="626"/>
                  </a:lnTo>
                  <a:lnTo>
                    <a:pt x="1537" y="630"/>
                  </a:lnTo>
                  <a:lnTo>
                    <a:pt x="1583" y="639"/>
                  </a:lnTo>
                  <a:lnTo>
                    <a:pt x="1672" y="665"/>
                  </a:lnTo>
                  <a:lnTo>
                    <a:pt x="1716" y="683"/>
                  </a:lnTo>
                  <a:lnTo>
                    <a:pt x="1727" y="688"/>
                  </a:lnTo>
                  <a:lnTo>
                    <a:pt x="1743" y="702"/>
                  </a:lnTo>
                  <a:lnTo>
                    <a:pt x="1752" y="719"/>
                  </a:lnTo>
                  <a:lnTo>
                    <a:pt x="1753" y="740"/>
                  </a:lnTo>
                  <a:lnTo>
                    <a:pt x="1749" y="752"/>
                  </a:lnTo>
                  <a:lnTo>
                    <a:pt x="1728" y="827"/>
                  </a:lnTo>
                  <a:lnTo>
                    <a:pt x="1706" y="900"/>
                  </a:lnTo>
                  <a:lnTo>
                    <a:pt x="1700" y="916"/>
                  </a:lnTo>
                  <a:lnTo>
                    <a:pt x="1687" y="936"/>
                  </a:lnTo>
                  <a:lnTo>
                    <a:pt x="1670" y="944"/>
                  </a:lnTo>
                  <a:lnTo>
                    <a:pt x="1647" y="938"/>
                  </a:lnTo>
                  <a:lnTo>
                    <a:pt x="1631" y="931"/>
                  </a:lnTo>
                  <a:lnTo>
                    <a:pt x="1598" y="916"/>
                  </a:lnTo>
                  <a:lnTo>
                    <a:pt x="1529" y="893"/>
                  </a:lnTo>
                  <a:lnTo>
                    <a:pt x="1459" y="879"/>
                  </a:lnTo>
                  <a:lnTo>
                    <a:pt x="1385" y="874"/>
                  </a:lnTo>
                  <a:lnTo>
                    <a:pt x="1347" y="875"/>
                  </a:lnTo>
                  <a:lnTo>
                    <a:pt x="1328" y="876"/>
                  </a:lnTo>
                  <a:lnTo>
                    <a:pt x="1290" y="883"/>
                  </a:lnTo>
                  <a:lnTo>
                    <a:pt x="1272" y="890"/>
                  </a:lnTo>
                  <a:lnTo>
                    <a:pt x="1257" y="898"/>
                  </a:lnTo>
                  <a:lnTo>
                    <a:pt x="1232" y="916"/>
                  </a:lnTo>
                  <a:lnTo>
                    <a:pt x="1213" y="939"/>
                  </a:lnTo>
                  <a:lnTo>
                    <a:pt x="1202" y="964"/>
                  </a:lnTo>
                  <a:lnTo>
                    <a:pt x="1198" y="992"/>
                  </a:lnTo>
                  <a:lnTo>
                    <a:pt x="1202" y="1019"/>
                  </a:lnTo>
                  <a:lnTo>
                    <a:pt x="1213" y="1045"/>
                  </a:lnTo>
                  <a:lnTo>
                    <a:pt x="1233" y="1070"/>
                  </a:lnTo>
                  <a:lnTo>
                    <a:pt x="1246" y="1081"/>
                  </a:lnTo>
                  <a:lnTo>
                    <a:pt x="1274" y="1103"/>
                  </a:lnTo>
                  <a:lnTo>
                    <a:pt x="1336" y="1136"/>
                  </a:lnTo>
                  <a:lnTo>
                    <a:pt x="1369" y="1150"/>
                  </a:lnTo>
                  <a:lnTo>
                    <a:pt x="1425" y="1173"/>
                  </a:lnTo>
                  <a:lnTo>
                    <a:pt x="1539" y="1223"/>
                  </a:lnTo>
                  <a:lnTo>
                    <a:pt x="1593" y="1252"/>
                  </a:lnTo>
                  <a:lnTo>
                    <a:pt x="1615" y="1265"/>
                  </a:lnTo>
                  <a:lnTo>
                    <a:pt x="1654" y="1292"/>
                  </a:lnTo>
                  <a:lnTo>
                    <a:pt x="1688" y="1323"/>
                  </a:lnTo>
                  <a:lnTo>
                    <a:pt x="1720" y="1357"/>
                  </a:lnTo>
                  <a:lnTo>
                    <a:pt x="1759" y="1411"/>
                  </a:lnTo>
                  <a:lnTo>
                    <a:pt x="1795" y="1492"/>
                  </a:lnTo>
                  <a:lnTo>
                    <a:pt x="1813" y="1576"/>
                  </a:lnTo>
                  <a:lnTo>
                    <a:pt x="1813" y="1641"/>
                  </a:lnTo>
                  <a:lnTo>
                    <a:pt x="1808" y="1684"/>
                  </a:lnTo>
                  <a:lnTo>
                    <a:pt x="1798" y="1727"/>
                  </a:lnTo>
                  <a:lnTo>
                    <a:pt x="1783" y="1768"/>
                  </a:lnTo>
                  <a:lnTo>
                    <a:pt x="1763" y="1808"/>
                  </a:lnTo>
                  <a:lnTo>
                    <a:pt x="1738" y="1847"/>
                  </a:lnTo>
                  <a:lnTo>
                    <a:pt x="1723" y="1865"/>
                  </a:ln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541189" y="2271056"/>
            <a:ext cx="1159200" cy="1172865"/>
            <a:chOff x="7827445" y="4565424"/>
            <a:chExt cx="682625" cy="6873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1" name="Freeform 1035"/>
            <p:cNvSpPr>
              <a:spLocks noEditPoints="1"/>
            </p:cNvSpPr>
            <p:nvPr/>
          </p:nvSpPr>
          <p:spPr bwMode="auto">
            <a:xfrm>
              <a:off x="7827445" y="4957537"/>
              <a:ext cx="292100" cy="295275"/>
            </a:xfrm>
            <a:custGeom>
              <a:avLst/>
              <a:gdLst>
                <a:gd name="T0" fmla="*/ 74 w 78"/>
                <a:gd name="T1" fmla="*/ 44 h 78"/>
                <a:gd name="T2" fmla="*/ 70 w 78"/>
                <a:gd name="T3" fmla="*/ 43 h 78"/>
                <a:gd name="T4" fmla="*/ 70 w 78"/>
                <a:gd name="T5" fmla="*/ 34 h 78"/>
                <a:gd name="T6" fmla="*/ 74 w 78"/>
                <a:gd name="T7" fmla="*/ 32 h 78"/>
                <a:gd name="T8" fmla="*/ 76 w 78"/>
                <a:gd name="T9" fmla="*/ 25 h 78"/>
                <a:gd name="T10" fmla="*/ 74 w 78"/>
                <a:gd name="T11" fmla="*/ 20 h 78"/>
                <a:gd name="T12" fmla="*/ 67 w 78"/>
                <a:gd name="T13" fmla="*/ 18 h 78"/>
                <a:gd name="T14" fmla="*/ 63 w 78"/>
                <a:gd name="T15" fmla="*/ 19 h 78"/>
                <a:gd name="T16" fmla="*/ 57 w 78"/>
                <a:gd name="T17" fmla="*/ 13 h 78"/>
                <a:gd name="T18" fmla="*/ 58 w 78"/>
                <a:gd name="T19" fmla="*/ 9 h 78"/>
                <a:gd name="T20" fmla="*/ 55 w 78"/>
                <a:gd name="T21" fmla="*/ 3 h 78"/>
                <a:gd name="T22" fmla="*/ 50 w 78"/>
                <a:gd name="T23" fmla="*/ 1 h 78"/>
                <a:gd name="T24" fmla="*/ 44 w 78"/>
                <a:gd name="T25" fmla="*/ 4 h 78"/>
                <a:gd name="T26" fmla="*/ 42 w 78"/>
                <a:gd name="T27" fmla="*/ 8 h 78"/>
                <a:gd name="T28" fmla="*/ 33 w 78"/>
                <a:gd name="T29" fmla="*/ 8 h 78"/>
                <a:gd name="T30" fmla="*/ 31 w 78"/>
                <a:gd name="T31" fmla="*/ 4 h 78"/>
                <a:gd name="T32" fmla="*/ 24 w 78"/>
                <a:gd name="T33" fmla="*/ 2 h 78"/>
                <a:gd name="T34" fmla="*/ 19 w 78"/>
                <a:gd name="T35" fmla="*/ 4 h 78"/>
                <a:gd name="T36" fmla="*/ 17 w 78"/>
                <a:gd name="T37" fmla="*/ 11 h 78"/>
                <a:gd name="T38" fmla="*/ 19 w 78"/>
                <a:gd name="T39" fmla="*/ 15 h 78"/>
                <a:gd name="T40" fmla="*/ 13 w 78"/>
                <a:gd name="T41" fmla="*/ 21 h 78"/>
                <a:gd name="T42" fmla="*/ 8 w 78"/>
                <a:gd name="T43" fmla="*/ 20 h 78"/>
                <a:gd name="T44" fmla="*/ 2 w 78"/>
                <a:gd name="T45" fmla="*/ 23 h 78"/>
                <a:gd name="T46" fmla="*/ 0 w 78"/>
                <a:gd name="T47" fmla="*/ 28 h 78"/>
                <a:gd name="T48" fmla="*/ 0 w 78"/>
                <a:gd name="T49" fmla="*/ 32 h 78"/>
                <a:gd name="T50" fmla="*/ 3 w 78"/>
                <a:gd name="T51" fmla="*/ 34 h 78"/>
                <a:gd name="T52" fmla="*/ 7 w 78"/>
                <a:gd name="T53" fmla="*/ 36 h 78"/>
                <a:gd name="T54" fmla="*/ 7 w 78"/>
                <a:gd name="T55" fmla="*/ 45 h 78"/>
                <a:gd name="T56" fmla="*/ 3 w 78"/>
                <a:gd name="T57" fmla="*/ 47 h 78"/>
                <a:gd name="T58" fmla="*/ 1 w 78"/>
                <a:gd name="T59" fmla="*/ 54 h 78"/>
                <a:gd name="T60" fmla="*/ 3 w 78"/>
                <a:gd name="T61" fmla="*/ 59 h 78"/>
                <a:gd name="T62" fmla="*/ 10 w 78"/>
                <a:gd name="T63" fmla="*/ 61 h 78"/>
                <a:gd name="T64" fmla="*/ 14 w 78"/>
                <a:gd name="T65" fmla="*/ 59 h 78"/>
                <a:gd name="T66" fmla="*/ 21 w 78"/>
                <a:gd name="T67" fmla="*/ 66 h 78"/>
                <a:gd name="T68" fmla="*/ 19 w 78"/>
                <a:gd name="T69" fmla="*/ 70 h 78"/>
                <a:gd name="T70" fmla="*/ 19 w 78"/>
                <a:gd name="T71" fmla="*/ 73 h 78"/>
                <a:gd name="T72" fmla="*/ 22 w 78"/>
                <a:gd name="T73" fmla="*/ 76 h 78"/>
                <a:gd name="T74" fmla="*/ 27 w 78"/>
                <a:gd name="T75" fmla="*/ 78 h 78"/>
                <a:gd name="T76" fmla="*/ 31 w 78"/>
                <a:gd name="T77" fmla="*/ 78 h 78"/>
                <a:gd name="T78" fmla="*/ 34 w 78"/>
                <a:gd name="T79" fmla="*/ 75 h 78"/>
                <a:gd name="T80" fmla="*/ 35 w 78"/>
                <a:gd name="T81" fmla="*/ 71 h 78"/>
                <a:gd name="T82" fmla="*/ 44 w 78"/>
                <a:gd name="T83" fmla="*/ 71 h 78"/>
                <a:gd name="T84" fmla="*/ 46 w 78"/>
                <a:gd name="T85" fmla="*/ 75 h 78"/>
                <a:gd name="T86" fmla="*/ 53 w 78"/>
                <a:gd name="T87" fmla="*/ 77 h 78"/>
                <a:gd name="T88" fmla="*/ 58 w 78"/>
                <a:gd name="T89" fmla="*/ 75 h 78"/>
                <a:gd name="T90" fmla="*/ 60 w 78"/>
                <a:gd name="T91" fmla="*/ 68 h 78"/>
                <a:gd name="T92" fmla="*/ 59 w 78"/>
                <a:gd name="T93" fmla="*/ 64 h 78"/>
                <a:gd name="T94" fmla="*/ 65 w 78"/>
                <a:gd name="T95" fmla="*/ 57 h 78"/>
                <a:gd name="T96" fmla="*/ 69 w 78"/>
                <a:gd name="T97" fmla="*/ 59 h 78"/>
                <a:gd name="T98" fmla="*/ 73 w 78"/>
                <a:gd name="T99" fmla="*/ 59 h 78"/>
                <a:gd name="T100" fmla="*/ 75 w 78"/>
                <a:gd name="T101" fmla="*/ 56 h 78"/>
                <a:gd name="T102" fmla="*/ 77 w 78"/>
                <a:gd name="T103" fmla="*/ 51 h 78"/>
                <a:gd name="T104" fmla="*/ 74 w 78"/>
                <a:gd name="T105" fmla="*/ 44 h 78"/>
                <a:gd name="T106" fmla="*/ 47 w 78"/>
                <a:gd name="T107" fmla="*/ 57 h 78"/>
                <a:gd name="T108" fmla="*/ 39 w 78"/>
                <a:gd name="T109" fmla="*/ 59 h 78"/>
                <a:gd name="T110" fmla="*/ 21 w 78"/>
                <a:gd name="T111" fmla="*/ 48 h 78"/>
                <a:gd name="T112" fmla="*/ 30 w 78"/>
                <a:gd name="T113" fmla="*/ 21 h 78"/>
                <a:gd name="T114" fmla="*/ 39 w 78"/>
                <a:gd name="T115" fmla="*/ 20 h 78"/>
                <a:gd name="T116" fmla="*/ 57 w 78"/>
                <a:gd name="T117" fmla="*/ 31 h 78"/>
                <a:gd name="T118" fmla="*/ 47 w 78"/>
                <a:gd name="T119" fmla="*/ 57 h 78"/>
                <a:gd name="T120" fmla="*/ 47 w 78"/>
                <a:gd name="T121" fmla="*/ 57 h 78"/>
                <a:gd name="T122" fmla="*/ 47 w 78"/>
                <a:gd name="T123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8">
                  <a:moveTo>
                    <a:pt x="74" y="44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71" y="40"/>
                    <a:pt x="70" y="37"/>
                    <a:pt x="70" y="34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6" y="31"/>
                    <a:pt x="77" y="28"/>
                    <a:pt x="76" y="25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18"/>
                    <a:pt x="70" y="16"/>
                    <a:pt x="67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7"/>
                    <a:pt x="59" y="15"/>
                    <a:pt x="57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7"/>
                    <a:pt x="58" y="4"/>
                    <a:pt x="55" y="3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7" y="0"/>
                    <a:pt x="44" y="1"/>
                    <a:pt x="44" y="4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9" y="8"/>
                    <a:pt x="36" y="8"/>
                    <a:pt x="33" y="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2"/>
                    <a:pt x="27" y="1"/>
                    <a:pt x="24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6" y="8"/>
                    <a:pt x="17" y="1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7"/>
                    <a:pt x="14" y="19"/>
                    <a:pt x="13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19"/>
                    <a:pt x="3" y="20"/>
                    <a:pt x="2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1"/>
                    <a:pt x="0" y="32"/>
                  </a:cubicBezTo>
                  <a:cubicBezTo>
                    <a:pt x="1" y="33"/>
                    <a:pt x="2" y="34"/>
                    <a:pt x="3" y="3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42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8"/>
                    <a:pt x="0" y="51"/>
                    <a:pt x="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7" y="62"/>
                    <a:pt x="10" y="61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6" y="62"/>
                    <a:pt x="18" y="64"/>
                    <a:pt x="21" y="66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20" y="75"/>
                    <a:pt x="21" y="76"/>
                    <a:pt x="22" y="76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9" y="78"/>
                    <a:pt x="30" y="78"/>
                    <a:pt x="31" y="78"/>
                  </a:cubicBezTo>
                  <a:cubicBezTo>
                    <a:pt x="32" y="77"/>
                    <a:pt x="33" y="76"/>
                    <a:pt x="34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8" y="71"/>
                    <a:pt x="41" y="71"/>
                    <a:pt x="44" y="71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7"/>
                    <a:pt x="50" y="78"/>
                    <a:pt x="53" y="77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0" y="74"/>
                    <a:pt x="62" y="71"/>
                    <a:pt x="60" y="6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1" y="62"/>
                    <a:pt x="63" y="60"/>
                    <a:pt x="65" y="57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59"/>
                    <a:pt x="72" y="59"/>
                    <a:pt x="73" y="59"/>
                  </a:cubicBezTo>
                  <a:cubicBezTo>
                    <a:pt x="74" y="58"/>
                    <a:pt x="75" y="57"/>
                    <a:pt x="75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48"/>
                    <a:pt x="77" y="45"/>
                    <a:pt x="74" y="44"/>
                  </a:cubicBezTo>
                  <a:close/>
                  <a:moveTo>
                    <a:pt x="47" y="57"/>
                  </a:moveTo>
                  <a:cubicBezTo>
                    <a:pt x="44" y="58"/>
                    <a:pt x="42" y="59"/>
                    <a:pt x="39" y="59"/>
                  </a:cubicBezTo>
                  <a:cubicBezTo>
                    <a:pt x="31" y="59"/>
                    <a:pt x="24" y="55"/>
                    <a:pt x="21" y="48"/>
                  </a:cubicBezTo>
                  <a:cubicBezTo>
                    <a:pt x="16" y="38"/>
                    <a:pt x="21" y="26"/>
                    <a:pt x="30" y="21"/>
                  </a:cubicBezTo>
                  <a:cubicBezTo>
                    <a:pt x="33" y="20"/>
                    <a:pt x="36" y="20"/>
                    <a:pt x="39" y="20"/>
                  </a:cubicBezTo>
                  <a:cubicBezTo>
                    <a:pt x="46" y="20"/>
                    <a:pt x="53" y="24"/>
                    <a:pt x="57" y="31"/>
                  </a:cubicBezTo>
                  <a:cubicBezTo>
                    <a:pt x="61" y="41"/>
                    <a:pt x="57" y="53"/>
                    <a:pt x="47" y="57"/>
                  </a:cubicBezTo>
                  <a:close/>
                  <a:moveTo>
                    <a:pt x="47" y="57"/>
                  </a:moveTo>
                  <a:cubicBezTo>
                    <a:pt x="47" y="57"/>
                    <a:pt x="47" y="57"/>
                    <a:pt x="47" y="57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036"/>
            <p:cNvSpPr>
              <a:spLocks noEditPoints="1"/>
            </p:cNvSpPr>
            <p:nvPr/>
          </p:nvSpPr>
          <p:spPr bwMode="auto">
            <a:xfrm>
              <a:off x="8014770" y="4565424"/>
              <a:ext cx="495300" cy="498475"/>
            </a:xfrm>
            <a:custGeom>
              <a:avLst/>
              <a:gdLst>
                <a:gd name="T0" fmla="*/ 126 w 132"/>
                <a:gd name="T1" fmla="*/ 75 h 132"/>
                <a:gd name="T2" fmla="*/ 119 w 132"/>
                <a:gd name="T3" fmla="*/ 72 h 132"/>
                <a:gd name="T4" fmla="*/ 118 w 132"/>
                <a:gd name="T5" fmla="*/ 57 h 132"/>
                <a:gd name="T6" fmla="*/ 125 w 132"/>
                <a:gd name="T7" fmla="*/ 54 h 132"/>
                <a:gd name="T8" fmla="*/ 129 w 132"/>
                <a:gd name="T9" fmla="*/ 43 h 132"/>
                <a:gd name="T10" fmla="*/ 125 w 132"/>
                <a:gd name="T11" fmla="*/ 34 h 132"/>
                <a:gd name="T12" fmla="*/ 114 w 132"/>
                <a:gd name="T13" fmla="*/ 30 h 132"/>
                <a:gd name="T14" fmla="*/ 107 w 132"/>
                <a:gd name="T15" fmla="*/ 33 h 132"/>
                <a:gd name="T16" fmla="*/ 96 w 132"/>
                <a:gd name="T17" fmla="*/ 23 h 132"/>
                <a:gd name="T18" fmla="*/ 99 w 132"/>
                <a:gd name="T19" fmla="*/ 16 h 132"/>
                <a:gd name="T20" fmla="*/ 94 w 132"/>
                <a:gd name="T21" fmla="*/ 5 h 132"/>
                <a:gd name="T22" fmla="*/ 85 w 132"/>
                <a:gd name="T23" fmla="*/ 2 h 132"/>
                <a:gd name="T24" fmla="*/ 74 w 132"/>
                <a:gd name="T25" fmla="*/ 7 h 132"/>
                <a:gd name="T26" fmla="*/ 72 w 132"/>
                <a:gd name="T27" fmla="*/ 14 h 132"/>
                <a:gd name="T28" fmla="*/ 56 w 132"/>
                <a:gd name="T29" fmla="*/ 14 h 132"/>
                <a:gd name="T30" fmla="*/ 53 w 132"/>
                <a:gd name="T31" fmla="*/ 7 h 132"/>
                <a:gd name="T32" fmla="*/ 42 w 132"/>
                <a:gd name="T33" fmla="*/ 3 h 132"/>
                <a:gd name="T34" fmla="*/ 33 w 132"/>
                <a:gd name="T35" fmla="*/ 7 h 132"/>
                <a:gd name="T36" fmla="*/ 29 w 132"/>
                <a:gd name="T37" fmla="*/ 18 h 132"/>
                <a:gd name="T38" fmla="*/ 32 w 132"/>
                <a:gd name="T39" fmla="*/ 25 h 132"/>
                <a:gd name="T40" fmla="*/ 22 w 132"/>
                <a:gd name="T41" fmla="*/ 36 h 132"/>
                <a:gd name="T42" fmla="*/ 15 w 132"/>
                <a:gd name="T43" fmla="*/ 34 h 132"/>
                <a:gd name="T44" fmla="*/ 4 w 132"/>
                <a:gd name="T45" fmla="*/ 39 h 132"/>
                <a:gd name="T46" fmla="*/ 1 w 132"/>
                <a:gd name="T47" fmla="*/ 48 h 132"/>
                <a:gd name="T48" fmla="*/ 1 w 132"/>
                <a:gd name="T49" fmla="*/ 54 h 132"/>
                <a:gd name="T50" fmla="*/ 6 w 132"/>
                <a:gd name="T51" fmla="*/ 58 h 132"/>
                <a:gd name="T52" fmla="*/ 13 w 132"/>
                <a:gd name="T53" fmla="*/ 61 h 132"/>
                <a:gd name="T54" fmla="*/ 14 w 132"/>
                <a:gd name="T55" fmla="*/ 76 h 132"/>
                <a:gd name="T56" fmla="*/ 7 w 132"/>
                <a:gd name="T57" fmla="*/ 79 h 132"/>
                <a:gd name="T58" fmla="*/ 3 w 132"/>
                <a:gd name="T59" fmla="*/ 91 h 132"/>
                <a:gd name="T60" fmla="*/ 7 w 132"/>
                <a:gd name="T61" fmla="*/ 99 h 132"/>
                <a:gd name="T62" fmla="*/ 18 w 132"/>
                <a:gd name="T63" fmla="*/ 103 h 132"/>
                <a:gd name="T64" fmla="*/ 24 w 132"/>
                <a:gd name="T65" fmla="*/ 100 h 132"/>
                <a:gd name="T66" fmla="*/ 36 w 132"/>
                <a:gd name="T67" fmla="*/ 111 h 132"/>
                <a:gd name="T68" fmla="*/ 33 w 132"/>
                <a:gd name="T69" fmla="*/ 117 h 132"/>
                <a:gd name="T70" fmla="*/ 33 w 132"/>
                <a:gd name="T71" fmla="*/ 124 h 132"/>
                <a:gd name="T72" fmla="*/ 38 w 132"/>
                <a:gd name="T73" fmla="*/ 128 h 132"/>
                <a:gd name="T74" fmla="*/ 47 w 132"/>
                <a:gd name="T75" fmla="*/ 132 h 132"/>
                <a:gd name="T76" fmla="*/ 53 w 132"/>
                <a:gd name="T77" fmla="*/ 131 h 132"/>
                <a:gd name="T78" fmla="*/ 58 w 132"/>
                <a:gd name="T79" fmla="*/ 127 h 132"/>
                <a:gd name="T80" fmla="*/ 60 w 132"/>
                <a:gd name="T81" fmla="*/ 120 h 132"/>
                <a:gd name="T82" fmla="*/ 76 w 132"/>
                <a:gd name="T83" fmla="*/ 119 h 132"/>
                <a:gd name="T84" fmla="*/ 79 w 132"/>
                <a:gd name="T85" fmla="*/ 126 h 132"/>
                <a:gd name="T86" fmla="*/ 90 w 132"/>
                <a:gd name="T87" fmla="*/ 130 h 132"/>
                <a:gd name="T88" fmla="*/ 98 w 132"/>
                <a:gd name="T89" fmla="*/ 126 h 132"/>
                <a:gd name="T90" fmla="*/ 103 w 132"/>
                <a:gd name="T91" fmla="*/ 115 h 132"/>
                <a:gd name="T92" fmla="*/ 99 w 132"/>
                <a:gd name="T93" fmla="*/ 108 h 132"/>
                <a:gd name="T94" fmla="*/ 110 w 132"/>
                <a:gd name="T95" fmla="*/ 97 h 132"/>
                <a:gd name="T96" fmla="*/ 117 w 132"/>
                <a:gd name="T97" fmla="*/ 99 h 132"/>
                <a:gd name="T98" fmla="*/ 123 w 132"/>
                <a:gd name="T99" fmla="*/ 99 h 132"/>
                <a:gd name="T100" fmla="*/ 128 w 132"/>
                <a:gd name="T101" fmla="*/ 94 h 132"/>
                <a:gd name="T102" fmla="*/ 131 w 132"/>
                <a:gd name="T103" fmla="*/ 86 h 132"/>
                <a:gd name="T104" fmla="*/ 126 w 132"/>
                <a:gd name="T105" fmla="*/ 75 h 132"/>
                <a:gd name="T106" fmla="*/ 80 w 132"/>
                <a:gd name="T107" fmla="*/ 97 h 132"/>
                <a:gd name="T108" fmla="*/ 66 w 132"/>
                <a:gd name="T109" fmla="*/ 100 h 132"/>
                <a:gd name="T110" fmla="*/ 36 w 132"/>
                <a:gd name="T111" fmla="*/ 80 h 132"/>
                <a:gd name="T112" fmla="*/ 52 w 132"/>
                <a:gd name="T113" fmla="*/ 36 h 132"/>
                <a:gd name="T114" fmla="*/ 66 w 132"/>
                <a:gd name="T115" fmla="*/ 33 h 132"/>
                <a:gd name="T116" fmla="*/ 96 w 132"/>
                <a:gd name="T117" fmla="*/ 53 h 132"/>
                <a:gd name="T118" fmla="*/ 80 w 132"/>
                <a:gd name="T119" fmla="*/ 97 h 132"/>
                <a:gd name="T120" fmla="*/ 80 w 132"/>
                <a:gd name="T121" fmla="*/ 97 h 132"/>
                <a:gd name="T122" fmla="*/ 80 w 132"/>
                <a:gd name="T123" fmla="*/ 9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" h="132">
                  <a:moveTo>
                    <a:pt x="126" y="75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67"/>
                    <a:pt x="119" y="62"/>
                    <a:pt x="118" y="5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9" y="52"/>
                    <a:pt x="131" y="47"/>
                    <a:pt x="129" y="4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3" y="30"/>
                    <a:pt x="118" y="28"/>
                    <a:pt x="114" y="30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4" y="29"/>
                    <a:pt x="100" y="26"/>
                    <a:pt x="96" y="23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0" y="11"/>
                    <a:pt x="98" y="7"/>
                    <a:pt x="94" y="5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1" y="0"/>
                    <a:pt x="76" y="2"/>
                    <a:pt x="74" y="7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6" y="13"/>
                    <a:pt x="61" y="13"/>
                    <a:pt x="56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3"/>
                    <a:pt x="46" y="1"/>
                    <a:pt x="42" y="3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9"/>
                    <a:pt x="27" y="14"/>
                    <a:pt x="29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8" y="28"/>
                    <a:pt x="25" y="32"/>
                    <a:pt x="22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1" y="32"/>
                    <a:pt x="6" y="35"/>
                    <a:pt x="4" y="3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2" y="56"/>
                    <a:pt x="4" y="58"/>
                    <a:pt x="6" y="58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6"/>
                    <a:pt x="13" y="71"/>
                    <a:pt x="14" y="76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3" y="81"/>
                    <a:pt x="1" y="86"/>
                    <a:pt x="3" y="91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9" y="103"/>
                    <a:pt x="14" y="105"/>
                    <a:pt x="18" y="103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8" y="104"/>
                    <a:pt x="32" y="108"/>
                    <a:pt x="36" y="111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2" y="120"/>
                    <a:pt x="33" y="122"/>
                    <a:pt x="33" y="124"/>
                  </a:cubicBezTo>
                  <a:cubicBezTo>
                    <a:pt x="34" y="126"/>
                    <a:pt x="36" y="127"/>
                    <a:pt x="38" y="12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32"/>
                    <a:pt x="51" y="132"/>
                    <a:pt x="53" y="131"/>
                  </a:cubicBezTo>
                  <a:cubicBezTo>
                    <a:pt x="55" y="130"/>
                    <a:pt x="57" y="129"/>
                    <a:pt x="58" y="127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5" y="120"/>
                    <a:pt x="71" y="120"/>
                    <a:pt x="76" y="11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1" y="130"/>
                    <a:pt x="86" y="132"/>
                    <a:pt x="90" y="130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03" y="124"/>
                    <a:pt x="104" y="119"/>
                    <a:pt x="103" y="115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103" y="105"/>
                    <a:pt x="107" y="101"/>
                    <a:pt x="110" y="97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100"/>
                    <a:pt x="123" y="99"/>
                  </a:cubicBezTo>
                  <a:cubicBezTo>
                    <a:pt x="125" y="98"/>
                    <a:pt x="127" y="96"/>
                    <a:pt x="128" y="94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2" y="81"/>
                    <a:pt x="130" y="76"/>
                    <a:pt x="126" y="75"/>
                  </a:cubicBezTo>
                  <a:close/>
                  <a:moveTo>
                    <a:pt x="80" y="97"/>
                  </a:moveTo>
                  <a:cubicBezTo>
                    <a:pt x="75" y="99"/>
                    <a:pt x="71" y="100"/>
                    <a:pt x="66" y="100"/>
                  </a:cubicBezTo>
                  <a:cubicBezTo>
                    <a:pt x="53" y="100"/>
                    <a:pt x="41" y="92"/>
                    <a:pt x="36" y="80"/>
                  </a:cubicBezTo>
                  <a:cubicBezTo>
                    <a:pt x="28" y="64"/>
                    <a:pt x="35" y="44"/>
                    <a:pt x="52" y="36"/>
                  </a:cubicBezTo>
                  <a:cubicBezTo>
                    <a:pt x="56" y="34"/>
                    <a:pt x="61" y="33"/>
                    <a:pt x="66" y="33"/>
                  </a:cubicBezTo>
                  <a:cubicBezTo>
                    <a:pt x="79" y="33"/>
                    <a:pt x="91" y="41"/>
                    <a:pt x="96" y="53"/>
                  </a:cubicBezTo>
                  <a:cubicBezTo>
                    <a:pt x="104" y="69"/>
                    <a:pt x="96" y="89"/>
                    <a:pt x="80" y="97"/>
                  </a:cubicBezTo>
                  <a:close/>
                  <a:moveTo>
                    <a:pt x="80" y="97"/>
                  </a:moveTo>
                  <a:cubicBezTo>
                    <a:pt x="80" y="97"/>
                    <a:pt x="80" y="97"/>
                    <a:pt x="80" y="97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2045338" y="4941108"/>
            <a:ext cx="2813539" cy="1344330"/>
            <a:chOff x="5330629" y="3253985"/>
            <a:chExt cx="6323200" cy="1330504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5330629" y="3253985"/>
              <a:ext cx="6323200" cy="13305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99360" y="3305866"/>
              <a:ext cx="53079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 ExtraBold" pitchFamily="50" charset="-127"/>
                  <a:ea typeface="나눔고딕 ExtraBold" pitchFamily="50" charset="-127"/>
                </a:rPr>
                <a:t>보험판매 중지</a:t>
              </a:r>
              <a:endParaRPr lang="en-US" altLang="ko-KR" sz="1600" dirty="0">
                <a:latin typeface="나눔고딕 ExtraBold" pitchFamily="50" charset="-127"/>
                <a:ea typeface="나눔고딕 ExtraBold" pitchFamily="50" charset="-127"/>
              </a:endParaRPr>
            </a:p>
            <a:p>
              <a:endParaRPr lang="ko-KR" altLang="en-US" b="1" spc="-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42684" y="3704549"/>
              <a:ext cx="5386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1990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년 사우스캐롤라이나주에서 </a:t>
              </a:r>
              <a:endParaRPr lang="en-US" altLang="ko-KR" sz="1200" dirty="0">
                <a:latin typeface="나눔바른고딕" pitchFamily="50" charset="-127"/>
                <a:ea typeface="나눔바른고딕" pitchFamily="50" charset="-127"/>
              </a:endParaRPr>
            </a:p>
            <a:p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자동차보험을 판매하던 회사는 </a:t>
              </a:r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80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개였지만 </a:t>
              </a:r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1996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년에는 </a:t>
              </a:r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55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개사로 감소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5692778" y="4941108"/>
            <a:ext cx="5503542" cy="1344330"/>
            <a:chOff x="5330629" y="3253985"/>
            <a:chExt cx="6323200" cy="1330504"/>
          </a:xfrm>
        </p:grpSpPr>
        <p:sp>
          <p:nvSpPr>
            <p:cNvPr id="83" name="모서리가 둥근 직사각형 82"/>
            <p:cNvSpPr/>
            <p:nvPr/>
          </p:nvSpPr>
          <p:spPr>
            <a:xfrm>
              <a:off x="5330629" y="3253985"/>
              <a:ext cx="6323200" cy="13305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99359" y="3305866"/>
              <a:ext cx="5307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 ExtraBold" pitchFamily="50" charset="-127"/>
                  <a:ea typeface="나눔고딕 ExtraBold" pitchFamily="50" charset="-127"/>
                </a:rPr>
                <a:t>공동인수 급증</a:t>
              </a:r>
              <a:endParaRPr lang="ko-KR" altLang="en-US" sz="1600" b="1" spc="-1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42685" y="3704549"/>
              <a:ext cx="538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1992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년에는 재보험시설에 속하는 보험 가입자가 전체 보험가입자의 </a:t>
              </a:r>
              <a:endParaRPr lang="en-US" altLang="ko-KR" sz="1200" dirty="0">
                <a:latin typeface="나눔바른고딕" pitchFamily="50" charset="-127"/>
                <a:ea typeface="나눔바른고딕" pitchFamily="50" charset="-127"/>
              </a:endParaRPr>
            </a:p>
            <a:p>
              <a:r>
                <a:rPr lang="en-US" altLang="ko-KR" sz="1200" dirty="0">
                  <a:latin typeface="나눔바른고딕" pitchFamily="50" charset="-127"/>
                  <a:ea typeface="나눔바른고딕" pitchFamily="50" charset="-127"/>
                </a:rPr>
                <a:t>42%</a:t>
              </a:r>
              <a:r>
                <a:rPr lang="ko-KR" altLang="en-US" sz="1200" dirty="0">
                  <a:latin typeface="나눔바른고딕" pitchFamily="50" charset="-127"/>
                  <a:ea typeface="나눔바른고딕" pitchFamily="50" charset="-127"/>
                </a:rPr>
                <a:t>를 차지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14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278880" y="3769360"/>
            <a:ext cx="5111036" cy="139192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9405" y="1518040"/>
            <a:ext cx="90441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사우스케롤라이나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잔여시장제도 개혁 사례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868680" y="97233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통제 부작용 해외사례 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사우스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캐롤라이나</a:t>
            </a:r>
            <a:endParaRPr lang="ko-KR" altLang="en-US" sz="32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5288446"/>
            <a:ext cx="12192000" cy="1569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1035369" y="5485048"/>
            <a:ext cx="2622478" cy="469143"/>
            <a:chOff x="1416239" y="4649375"/>
            <a:chExt cx="2446038" cy="54761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424A92E-51AA-4B08-A764-5370A6C6F736}"/>
                </a:ext>
              </a:extLst>
            </p:cNvPr>
            <p:cNvSpPr/>
            <p:nvPr/>
          </p:nvSpPr>
          <p:spPr>
            <a:xfrm>
              <a:off x="1991025" y="4649375"/>
              <a:ext cx="1871252" cy="502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시사점</a:t>
              </a:r>
              <a:endParaRPr lang="en-US" altLang="ko-KR" sz="1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34D02EA-3BD3-41A4-8A3C-FC88F673A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239" y="4734751"/>
              <a:ext cx="368075" cy="462236"/>
            </a:xfrm>
            <a:custGeom>
              <a:avLst/>
              <a:gdLst>
                <a:gd name="T0" fmla="*/ 1494 w 3321"/>
                <a:gd name="T1" fmla="*/ 2318 h 3312"/>
                <a:gd name="T2" fmla="*/ 1494 w 3321"/>
                <a:gd name="T3" fmla="*/ 1855 h 3312"/>
                <a:gd name="T4" fmla="*/ 1753 w 3321"/>
                <a:gd name="T5" fmla="*/ 3 h 3312"/>
                <a:gd name="T6" fmla="*/ 2027 w 3321"/>
                <a:gd name="T7" fmla="*/ 42 h 3312"/>
                <a:gd name="T8" fmla="*/ 2291 w 3321"/>
                <a:gd name="T9" fmla="*/ 115 h 3312"/>
                <a:gd name="T10" fmla="*/ 1885 w 3321"/>
                <a:gd name="T11" fmla="*/ 349 h 3312"/>
                <a:gd name="T12" fmla="*/ 1661 w 3321"/>
                <a:gd name="T13" fmla="*/ 331 h 3312"/>
                <a:gd name="T14" fmla="*/ 1394 w 3321"/>
                <a:gd name="T15" fmla="*/ 358 h 3312"/>
                <a:gd name="T16" fmla="*/ 1145 w 3321"/>
                <a:gd name="T17" fmla="*/ 437 h 3312"/>
                <a:gd name="T18" fmla="*/ 919 w 3321"/>
                <a:gd name="T19" fmla="*/ 559 h 3312"/>
                <a:gd name="T20" fmla="*/ 723 w 3321"/>
                <a:gd name="T21" fmla="*/ 721 h 3312"/>
                <a:gd name="T22" fmla="*/ 561 w 3321"/>
                <a:gd name="T23" fmla="*/ 916 h 3312"/>
                <a:gd name="T24" fmla="*/ 438 w 3321"/>
                <a:gd name="T25" fmla="*/ 1142 h 3312"/>
                <a:gd name="T26" fmla="*/ 359 w 3321"/>
                <a:gd name="T27" fmla="*/ 1390 h 3312"/>
                <a:gd name="T28" fmla="*/ 332 w 3321"/>
                <a:gd name="T29" fmla="*/ 1656 h 3312"/>
                <a:gd name="T30" fmla="*/ 359 w 3321"/>
                <a:gd name="T31" fmla="*/ 1922 h 3312"/>
                <a:gd name="T32" fmla="*/ 438 w 3321"/>
                <a:gd name="T33" fmla="*/ 2170 h 3312"/>
                <a:gd name="T34" fmla="*/ 561 w 3321"/>
                <a:gd name="T35" fmla="*/ 2396 h 3312"/>
                <a:gd name="T36" fmla="*/ 723 w 3321"/>
                <a:gd name="T37" fmla="*/ 2591 h 3312"/>
                <a:gd name="T38" fmla="*/ 919 w 3321"/>
                <a:gd name="T39" fmla="*/ 2753 h 3312"/>
                <a:gd name="T40" fmla="*/ 1145 w 3321"/>
                <a:gd name="T41" fmla="*/ 2875 h 3312"/>
                <a:gd name="T42" fmla="*/ 1394 w 3321"/>
                <a:gd name="T43" fmla="*/ 2954 h 3312"/>
                <a:gd name="T44" fmla="*/ 1661 w 3321"/>
                <a:gd name="T45" fmla="*/ 2981 h 3312"/>
                <a:gd name="T46" fmla="*/ 1927 w 3321"/>
                <a:gd name="T47" fmla="*/ 2954 h 3312"/>
                <a:gd name="T48" fmla="*/ 2176 w 3321"/>
                <a:gd name="T49" fmla="*/ 2875 h 3312"/>
                <a:gd name="T50" fmla="*/ 2402 w 3321"/>
                <a:gd name="T51" fmla="*/ 2753 h 3312"/>
                <a:gd name="T52" fmla="*/ 2598 w 3321"/>
                <a:gd name="T53" fmla="*/ 2591 h 3312"/>
                <a:gd name="T54" fmla="*/ 2760 w 3321"/>
                <a:gd name="T55" fmla="*/ 2396 h 3312"/>
                <a:gd name="T56" fmla="*/ 2883 w 3321"/>
                <a:gd name="T57" fmla="*/ 2170 h 3312"/>
                <a:gd name="T58" fmla="*/ 2962 w 3321"/>
                <a:gd name="T59" fmla="*/ 1922 h 3312"/>
                <a:gd name="T60" fmla="*/ 2989 w 3321"/>
                <a:gd name="T61" fmla="*/ 1656 h 3312"/>
                <a:gd name="T62" fmla="*/ 3309 w 3321"/>
                <a:gd name="T63" fmla="*/ 1856 h 3312"/>
                <a:gd name="T64" fmla="*/ 3248 w 3321"/>
                <a:gd name="T65" fmla="*/ 2141 h 3312"/>
                <a:gd name="T66" fmla="*/ 3139 w 3321"/>
                <a:gd name="T67" fmla="*/ 2407 h 3312"/>
                <a:gd name="T68" fmla="*/ 2988 w 3321"/>
                <a:gd name="T69" fmla="*/ 2648 h 3312"/>
                <a:gd name="T70" fmla="*/ 2799 w 3321"/>
                <a:gd name="T71" fmla="*/ 2858 h 3312"/>
                <a:gd name="T72" fmla="*/ 2577 w 3321"/>
                <a:gd name="T73" fmla="*/ 3035 h 3312"/>
                <a:gd name="T74" fmla="*/ 2327 w 3321"/>
                <a:gd name="T75" fmla="*/ 3171 h 3312"/>
                <a:gd name="T76" fmla="*/ 2053 w 3321"/>
                <a:gd name="T77" fmla="*/ 3265 h 3312"/>
                <a:gd name="T78" fmla="*/ 1761 w 3321"/>
                <a:gd name="T79" fmla="*/ 3309 h 3312"/>
                <a:gd name="T80" fmla="*/ 1460 w 3321"/>
                <a:gd name="T81" fmla="*/ 3300 h 3312"/>
                <a:gd name="T82" fmla="*/ 1174 w 3321"/>
                <a:gd name="T83" fmla="*/ 3239 h 3312"/>
                <a:gd name="T84" fmla="*/ 908 w 3321"/>
                <a:gd name="T85" fmla="*/ 3130 h 3312"/>
                <a:gd name="T86" fmla="*/ 666 w 3321"/>
                <a:gd name="T87" fmla="*/ 2980 h 3312"/>
                <a:gd name="T88" fmla="*/ 455 w 3321"/>
                <a:gd name="T89" fmla="*/ 2791 h 3312"/>
                <a:gd name="T90" fmla="*/ 278 w 3321"/>
                <a:gd name="T91" fmla="*/ 2570 h 3312"/>
                <a:gd name="T92" fmla="*/ 141 w 3321"/>
                <a:gd name="T93" fmla="*/ 2320 h 3312"/>
                <a:gd name="T94" fmla="*/ 47 w 3321"/>
                <a:gd name="T95" fmla="*/ 2047 h 3312"/>
                <a:gd name="T96" fmla="*/ 3 w 3321"/>
                <a:gd name="T97" fmla="*/ 1756 h 3312"/>
                <a:gd name="T98" fmla="*/ 12 w 3321"/>
                <a:gd name="T99" fmla="*/ 1456 h 3312"/>
                <a:gd name="T100" fmla="*/ 73 w 3321"/>
                <a:gd name="T101" fmla="*/ 1171 h 3312"/>
                <a:gd name="T102" fmla="*/ 182 w 3321"/>
                <a:gd name="T103" fmla="*/ 905 h 3312"/>
                <a:gd name="T104" fmla="*/ 333 w 3321"/>
                <a:gd name="T105" fmla="*/ 664 h 3312"/>
                <a:gd name="T106" fmla="*/ 522 w 3321"/>
                <a:gd name="T107" fmla="*/ 454 h 3312"/>
                <a:gd name="T108" fmla="*/ 744 w 3321"/>
                <a:gd name="T109" fmla="*/ 277 h 3312"/>
                <a:gd name="T110" fmla="*/ 994 w 3321"/>
                <a:gd name="T111" fmla="*/ 141 h 3312"/>
                <a:gd name="T112" fmla="*/ 1268 w 3321"/>
                <a:gd name="T113" fmla="*/ 47 h 3312"/>
                <a:gd name="T114" fmla="*/ 1560 w 3321"/>
                <a:gd name="T115" fmla="*/ 3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21" h="3312">
                  <a:moveTo>
                    <a:pt x="2922" y="431"/>
                  </a:moveTo>
                  <a:lnTo>
                    <a:pt x="3155" y="662"/>
                  </a:lnTo>
                  <a:lnTo>
                    <a:pt x="1494" y="2318"/>
                  </a:lnTo>
                  <a:lnTo>
                    <a:pt x="748" y="1574"/>
                  </a:lnTo>
                  <a:lnTo>
                    <a:pt x="979" y="1341"/>
                  </a:lnTo>
                  <a:lnTo>
                    <a:pt x="1494" y="1855"/>
                  </a:lnTo>
                  <a:lnTo>
                    <a:pt x="2922" y="431"/>
                  </a:lnTo>
                  <a:close/>
                  <a:moveTo>
                    <a:pt x="1661" y="0"/>
                  </a:moveTo>
                  <a:lnTo>
                    <a:pt x="1753" y="3"/>
                  </a:lnTo>
                  <a:lnTo>
                    <a:pt x="1845" y="11"/>
                  </a:lnTo>
                  <a:lnTo>
                    <a:pt x="1936" y="25"/>
                  </a:lnTo>
                  <a:lnTo>
                    <a:pt x="2027" y="42"/>
                  </a:lnTo>
                  <a:lnTo>
                    <a:pt x="2116" y="63"/>
                  </a:lnTo>
                  <a:lnTo>
                    <a:pt x="2205" y="88"/>
                  </a:lnTo>
                  <a:lnTo>
                    <a:pt x="2291" y="115"/>
                  </a:lnTo>
                  <a:lnTo>
                    <a:pt x="2026" y="380"/>
                  </a:lnTo>
                  <a:lnTo>
                    <a:pt x="1956" y="363"/>
                  </a:lnTo>
                  <a:lnTo>
                    <a:pt x="1885" y="349"/>
                  </a:lnTo>
                  <a:lnTo>
                    <a:pt x="1813" y="339"/>
                  </a:lnTo>
                  <a:lnTo>
                    <a:pt x="1738" y="333"/>
                  </a:lnTo>
                  <a:lnTo>
                    <a:pt x="1661" y="331"/>
                  </a:lnTo>
                  <a:lnTo>
                    <a:pt x="1570" y="334"/>
                  </a:lnTo>
                  <a:lnTo>
                    <a:pt x="1481" y="344"/>
                  </a:lnTo>
                  <a:lnTo>
                    <a:pt x="1394" y="358"/>
                  </a:lnTo>
                  <a:lnTo>
                    <a:pt x="1308" y="379"/>
                  </a:lnTo>
                  <a:lnTo>
                    <a:pt x="1226" y="405"/>
                  </a:lnTo>
                  <a:lnTo>
                    <a:pt x="1145" y="437"/>
                  </a:lnTo>
                  <a:lnTo>
                    <a:pt x="1067" y="472"/>
                  </a:lnTo>
                  <a:lnTo>
                    <a:pt x="991" y="513"/>
                  </a:lnTo>
                  <a:lnTo>
                    <a:pt x="919" y="559"/>
                  </a:lnTo>
                  <a:lnTo>
                    <a:pt x="850" y="608"/>
                  </a:lnTo>
                  <a:lnTo>
                    <a:pt x="785" y="662"/>
                  </a:lnTo>
                  <a:lnTo>
                    <a:pt x="723" y="721"/>
                  </a:lnTo>
                  <a:lnTo>
                    <a:pt x="664" y="783"/>
                  </a:lnTo>
                  <a:lnTo>
                    <a:pt x="610" y="848"/>
                  </a:lnTo>
                  <a:lnTo>
                    <a:pt x="561" y="916"/>
                  </a:lnTo>
                  <a:lnTo>
                    <a:pt x="514" y="989"/>
                  </a:lnTo>
                  <a:lnTo>
                    <a:pt x="473" y="1064"/>
                  </a:lnTo>
                  <a:lnTo>
                    <a:pt x="438" y="1142"/>
                  </a:lnTo>
                  <a:lnTo>
                    <a:pt x="407" y="1222"/>
                  </a:lnTo>
                  <a:lnTo>
                    <a:pt x="380" y="1305"/>
                  </a:lnTo>
                  <a:lnTo>
                    <a:pt x="359" y="1390"/>
                  </a:lnTo>
                  <a:lnTo>
                    <a:pt x="345" y="1477"/>
                  </a:lnTo>
                  <a:lnTo>
                    <a:pt x="335" y="1566"/>
                  </a:lnTo>
                  <a:lnTo>
                    <a:pt x="332" y="1656"/>
                  </a:lnTo>
                  <a:lnTo>
                    <a:pt x="335" y="1746"/>
                  </a:lnTo>
                  <a:lnTo>
                    <a:pt x="345" y="1835"/>
                  </a:lnTo>
                  <a:lnTo>
                    <a:pt x="359" y="1922"/>
                  </a:lnTo>
                  <a:lnTo>
                    <a:pt x="380" y="2007"/>
                  </a:lnTo>
                  <a:lnTo>
                    <a:pt x="407" y="2090"/>
                  </a:lnTo>
                  <a:lnTo>
                    <a:pt x="438" y="2170"/>
                  </a:lnTo>
                  <a:lnTo>
                    <a:pt x="473" y="2248"/>
                  </a:lnTo>
                  <a:lnTo>
                    <a:pt x="514" y="2323"/>
                  </a:lnTo>
                  <a:lnTo>
                    <a:pt x="561" y="2396"/>
                  </a:lnTo>
                  <a:lnTo>
                    <a:pt x="610" y="2464"/>
                  </a:lnTo>
                  <a:lnTo>
                    <a:pt x="664" y="2529"/>
                  </a:lnTo>
                  <a:lnTo>
                    <a:pt x="723" y="2591"/>
                  </a:lnTo>
                  <a:lnTo>
                    <a:pt x="785" y="2650"/>
                  </a:lnTo>
                  <a:lnTo>
                    <a:pt x="850" y="2704"/>
                  </a:lnTo>
                  <a:lnTo>
                    <a:pt x="919" y="2753"/>
                  </a:lnTo>
                  <a:lnTo>
                    <a:pt x="991" y="2799"/>
                  </a:lnTo>
                  <a:lnTo>
                    <a:pt x="1067" y="2840"/>
                  </a:lnTo>
                  <a:lnTo>
                    <a:pt x="1145" y="2875"/>
                  </a:lnTo>
                  <a:lnTo>
                    <a:pt x="1226" y="2907"/>
                  </a:lnTo>
                  <a:lnTo>
                    <a:pt x="1308" y="2933"/>
                  </a:lnTo>
                  <a:lnTo>
                    <a:pt x="1394" y="2954"/>
                  </a:lnTo>
                  <a:lnTo>
                    <a:pt x="1481" y="2968"/>
                  </a:lnTo>
                  <a:lnTo>
                    <a:pt x="1570" y="2978"/>
                  </a:lnTo>
                  <a:lnTo>
                    <a:pt x="1661" y="2981"/>
                  </a:lnTo>
                  <a:lnTo>
                    <a:pt x="1751" y="2978"/>
                  </a:lnTo>
                  <a:lnTo>
                    <a:pt x="1840" y="2968"/>
                  </a:lnTo>
                  <a:lnTo>
                    <a:pt x="1927" y="2954"/>
                  </a:lnTo>
                  <a:lnTo>
                    <a:pt x="2013" y="2933"/>
                  </a:lnTo>
                  <a:lnTo>
                    <a:pt x="2095" y="2907"/>
                  </a:lnTo>
                  <a:lnTo>
                    <a:pt x="2176" y="2875"/>
                  </a:lnTo>
                  <a:lnTo>
                    <a:pt x="2254" y="2840"/>
                  </a:lnTo>
                  <a:lnTo>
                    <a:pt x="2330" y="2799"/>
                  </a:lnTo>
                  <a:lnTo>
                    <a:pt x="2402" y="2753"/>
                  </a:lnTo>
                  <a:lnTo>
                    <a:pt x="2471" y="2704"/>
                  </a:lnTo>
                  <a:lnTo>
                    <a:pt x="2536" y="2650"/>
                  </a:lnTo>
                  <a:lnTo>
                    <a:pt x="2598" y="2591"/>
                  </a:lnTo>
                  <a:lnTo>
                    <a:pt x="2657" y="2529"/>
                  </a:lnTo>
                  <a:lnTo>
                    <a:pt x="2711" y="2464"/>
                  </a:lnTo>
                  <a:lnTo>
                    <a:pt x="2760" y="2396"/>
                  </a:lnTo>
                  <a:lnTo>
                    <a:pt x="2807" y="2323"/>
                  </a:lnTo>
                  <a:lnTo>
                    <a:pt x="2848" y="2248"/>
                  </a:lnTo>
                  <a:lnTo>
                    <a:pt x="2883" y="2170"/>
                  </a:lnTo>
                  <a:lnTo>
                    <a:pt x="2914" y="2090"/>
                  </a:lnTo>
                  <a:lnTo>
                    <a:pt x="2941" y="2007"/>
                  </a:lnTo>
                  <a:lnTo>
                    <a:pt x="2962" y="1922"/>
                  </a:lnTo>
                  <a:lnTo>
                    <a:pt x="2976" y="1835"/>
                  </a:lnTo>
                  <a:lnTo>
                    <a:pt x="2986" y="1746"/>
                  </a:lnTo>
                  <a:lnTo>
                    <a:pt x="2989" y="1656"/>
                  </a:lnTo>
                  <a:lnTo>
                    <a:pt x="3321" y="1656"/>
                  </a:lnTo>
                  <a:lnTo>
                    <a:pt x="3318" y="1756"/>
                  </a:lnTo>
                  <a:lnTo>
                    <a:pt x="3309" y="1856"/>
                  </a:lnTo>
                  <a:lnTo>
                    <a:pt x="3294" y="1952"/>
                  </a:lnTo>
                  <a:lnTo>
                    <a:pt x="3274" y="2047"/>
                  </a:lnTo>
                  <a:lnTo>
                    <a:pt x="3248" y="2141"/>
                  </a:lnTo>
                  <a:lnTo>
                    <a:pt x="3216" y="2232"/>
                  </a:lnTo>
                  <a:lnTo>
                    <a:pt x="3180" y="2320"/>
                  </a:lnTo>
                  <a:lnTo>
                    <a:pt x="3139" y="2407"/>
                  </a:lnTo>
                  <a:lnTo>
                    <a:pt x="3094" y="2490"/>
                  </a:lnTo>
                  <a:lnTo>
                    <a:pt x="3043" y="2570"/>
                  </a:lnTo>
                  <a:lnTo>
                    <a:pt x="2988" y="2648"/>
                  </a:lnTo>
                  <a:lnTo>
                    <a:pt x="2930" y="2721"/>
                  </a:lnTo>
                  <a:lnTo>
                    <a:pt x="2866" y="2791"/>
                  </a:lnTo>
                  <a:lnTo>
                    <a:pt x="2799" y="2858"/>
                  </a:lnTo>
                  <a:lnTo>
                    <a:pt x="2728" y="2922"/>
                  </a:lnTo>
                  <a:lnTo>
                    <a:pt x="2655" y="2980"/>
                  </a:lnTo>
                  <a:lnTo>
                    <a:pt x="2577" y="3035"/>
                  </a:lnTo>
                  <a:lnTo>
                    <a:pt x="2497" y="3085"/>
                  </a:lnTo>
                  <a:lnTo>
                    <a:pt x="2413" y="3130"/>
                  </a:lnTo>
                  <a:lnTo>
                    <a:pt x="2327" y="3171"/>
                  </a:lnTo>
                  <a:lnTo>
                    <a:pt x="2238" y="3208"/>
                  </a:lnTo>
                  <a:lnTo>
                    <a:pt x="2147" y="3239"/>
                  </a:lnTo>
                  <a:lnTo>
                    <a:pt x="2053" y="3265"/>
                  </a:lnTo>
                  <a:lnTo>
                    <a:pt x="1957" y="3285"/>
                  </a:lnTo>
                  <a:lnTo>
                    <a:pt x="1861" y="3300"/>
                  </a:lnTo>
                  <a:lnTo>
                    <a:pt x="1761" y="3309"/>
                  </a:lnTo>
                  <a:lnTo>
                    <a:pt x="1661" y="3312"/>
                  </a:lnTo>
                  <a:lnTo>
                    <a:pt x="1560" y="3309"/>
                  </a:lnTo>
                  <a:lnTo>
                    <a:pt x="1460" y="3300"/>
                  </a:lnTo>
                  <a:lnTo>
                    <a:pt x="1364" y="3285"/>
                  </a:lnTo>
                  <a:lnTo>
                    <a:pt x="1268" y="3265"/>
                  </a:lnTo>
                  <a:lnTo>
                    <a:pt x="1174" y="3239"/>
                  </a:lnTo>
                  <a:lnTo>
                    <a:pt x="1083" y="3208"/>
                  </a:lnTo>
                  <a:lnTo>
                    <a:pt x="994" y="3171"/>
                  </a:lnTo>
                  <a:lnTo>
                    <a:pt x="908" y="3130"/>
                  </a:lnTo>
                  <a:lnTo>
                    <a:pt x="824" y="3085"/>
                  </a:lnTo>
                  <a:lnTo>
                    <a:pt x="744" y="3035"/>
                  </a:lnTo>
                  <a:lnTo>
                    <a:pt x="666" y="2980"/>
                  </a:lnTo>
                  <a:lnTo>
                    <a:pt x="593" y="2922"/>
                  </a:lnTo>
                  <a:lnTo>
                    <a:pt x="522" y="2858"/>
                  </a:lnTo>
                  <a:lnTo>
                    <a:pt x="455" y="2791"/>
                  </a:lnTo>
                  <a:lnTo>
                    <a:pt x="391" y="2721"/>
                  </a:lnTo>
                  <a:lnTo>
                    <a:pt x="333" y="2648"/>
                  </a:lnTo>
                  <a:lnTo>
                    <a:pt x="278" y="2570"/>
                  </a:lnTo>
                  <a:lnTo>
                    <a:pt x="227" y="2490"/>
                  </a:lnTo>
                  <a:lnTo>
                    <a:pt x="182" y="2407"/>
                  </a:lnTo>
                  <a:lnTo>
                    <a:pt x="141" y="2320"/>
                  </a:lnTo>
                  <a:lnTo>
                    <a:pt x="105" y="2232"/>
                  </a:lnTo>
                  <a:lnTo>
                    <a:pt x="73" y="2141"/>
                  </a:lnTo>
                  <a:lnTo>
                    <a:pt x="47" y="2047"/>
                  </a:lnTo>
                  <a:lnTo>
                    <a:pt x="27" y="1952"/>
                  </a:lnTo>
                  <a:lnTo>
                    <a:pt x="12" y="1856"/>
                  </a:lnTo>
                  <a:lnTo>
                    <a:pt x="3" y="1756"/>
                  </a:lnTo>
                  <a:lnTo>
                    <a:pt x="0" y="1656"/>
                  </a:lnTo>
                  <a:lnTo>
                    <a:pt x="3" y="1556"/>
                  </a:lnTo>
                  <a:lnTo>
                    <a:pt x="12" y="1456"/>
                  </a:lnTo>
                  <a:lnTo>
                    <a:pt x="27" y="1360"/>
                  </a:lnTo>
                  <a:lnTo>
                    <a:pt x="47" y="1265"/>
                  </a:lnTo>
                  <a:lnTo>
                    <a:pt x="73" y="1171"/>
                  </a:lnTo>
                  <a:lnTo>
                    <a:pt x="105" y="1080"/>
                  </a:lnTo>
                  <a:lnTo>
                    <a:pt x="141" y="992"/>
                  </a:lnTo>
                  <a:lnTo>
                    <a:pt x="182" y="905"/>
                  </a:lnTo>
                  <a:lnTo>
                    <a:pt x="227" y="822"/>
                  </a:lnTo>
                  <a:lnTo>
                    <a:pt x="278" y="742"/>
                  </a:lnTo>
                  <a:lnTo>
                    <a:pt x="333" y="664"/>
                  </a:lnTo>
                  <a:lnTo>
                    <a:pt x="391" y="591"/>
                  </a:lnTo>
                  <a:lnTo>
                    <a:pt x="455" y="521"/>
                  </a:lnTo>
                  <a:lnTo>
                    <a:pt x="522" y="454"/>
                  </a:lnTo>
                  <a:lnTo>
                    <a:pt x="593" y="390"/>
                  </a:lnTo>
                  <a:lnTo>
                    <a:pt x="666" y="332"/>
                  </a:lnTo>
                  <a:lnTo>
                    <a:pt x="744" y="277"/>
                  </a:lnTo>
                  <a:lnTo>
                    <a:pt x="824" y="227"/>
                  </a:lnTo>
                  <a:lnTo>
                    <a:pt x="908" y="182"/>
                  </a:lnTo>
                  <a:lnTo>
                    <a:pt x="994" y="141"/>
                  </a:lnTo>
                  <a:lnTo>
                    <a:pt x="1083" y="104"/>
                  </a:lnTo>
                  <a:lnTo>
                    <a:pt x="1174" y="73"/>
                  </a:lnTo>
                  <a:lnTo>
                    <a:pt x="1268" y="47"/>
                  </a:lnTo>
                  <a:lnTo>
                    <a:pt x="1364" y="27"/>
                  </a:lnTo>
                  <a:lnTo>
                    <a:pt x="1460" y="12"/>
                  </a:lnTo>
                  <a:lnTo>
                    <a:pt x="1560" y="3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H="1" flipV="1">
            <a:off x="2650127" y="5525686"/>
            <a:ext cx="12845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2724493" y="5517665"/>
            <a:ext cx="2812707" cy="1073870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첫째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보험가입자가 잔여시장보다는 자발적인 시장에서 보험에 가입할 수 있도록 자발적 시장 내에서 피보험자 위험도 분류를 세분화함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91213" y="5410253"/>
            <a:ext cx="2960860" cy="1282882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둘째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보험회사가 위험도 분류에 따라 합리적인 보험료를 산정할 수 있도록 지나친 </a:t>
            </a:r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규제는 피하고 시장의 자율성을 장려함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H="1" flipV="1">
            <a:off x="5657488" y="5505368"/>
            <a:ext cx="22649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8783739" y="5700048"/>
            <a:ext cx="2676741" cy="447040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셋째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보험회사가 피보험자로 인해 발생하는 손실 통제를 해야할 유인 제공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70922CF-2D4A-4A97-9496-E958B704E4BB}"/>
              </a:ext>
            </a:extLst>
          </p:cNvPr>
          <p:cNvCxnSpPr/>
          <p:nvPr/>
        </p:nvCxnSpPr>
        <p:spPr>
          <a:xfrm flipV="1">
            <a:off x="8663008" y="5505367"/>
            <a:ext cx="8055" cy="108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399606D0-553B-48DC-8647-3754D825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95788"/>
              </p:ext>
            </p:extLst>
          </p:nvPr>
        </p:nvGraphicFramePr>
        <p:xfrm>
          <a:off x="790875" y="1841857"/>
          <a:ext cx="10425764" cy="314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566">
                  <a:extLst>
                    <a:ext uri="{9D8B030D-6E8A-4147-A177-3AD203B41FA5}">
                      <a16:colId xmlns:a16="http://schemas.microsoft.com/office/drawing/2014/main" val="404649986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3761750585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385614182"/>
                    </a:ext>
                  </a:extLst>
                </a:gridCol>
                <a:gridCol w="2773678">
                  <a:extLst>
                    <a:ext uri="{9D8B030D-6E8A-4147-A177-3AD203B41FA5}">
                      <a16:colId xmlns:a16="http://schemas.microsoft.com/office/drawing/2014/main" val="2360395306"/>
                    </a:ext>
                  </a:extLst>
                </a:gridCol>
              </a:tblGrid>
              <a:tr h="38318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규정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개정 전 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개정 후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보험요율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접수</a:t>
                      </a:r>
                      <a:r>
                        <a:rPr lang="en-US" altLang="ko-KR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승인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사전 승인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요율</a:t>
                      </a:r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유연화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위험도 분류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제한적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유연성 증가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47407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요율</a:t>
                      </a:r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공청회 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개최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미개최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92335"/>
                  </a:ext>
                </a:extLst>
              </a:tr>
              <a:tr h="3138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인수 제한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극히 제한적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완화됨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35033"/>
                  </a:ext>
                </a:extLst>
              </a:tr>
              <a:tr h="3821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대행사 수수료 지급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불가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가능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57720"/>
                  </a:ext>
                </a:extLst>
              </a:tr>
              <a:tr h="3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잔여시장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제도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재보험시설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공동 인수 → 보험할당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68525"/>
                  </a:ext>
                </a:extLst>
              </a:tr>
              <a:tr h="347167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보조금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지급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미지급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4131"/>
                  </a:ext>
                </a:extLst>
              </a:tr>
              <a:tr h="17358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의무보험제도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시행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u="none" strike="noStrike" dirty="0" err="1">
                          <a:solidFill>
                            <a:srgbClr val="4472C4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미시행</a:t>
                      </a:r>
                      <a:endParaRPr lang="ko-KR" altLang="en-US" sz="1300" b="1" i="0" u="none" strike="noStrike" dirty="0">
                        <a:solidFill>
                          <a:srgbClr val="4472C4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9525" marR="9525" marT="9527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79034"/>
                  </a:ext>
                </a:extLst>
              </a:tr>
            </a:tbl>
          </a:graphicData>
        </a:graphic>
      </p:graphicFrame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97D5592-5B41-4AD6-92E1-0F738EDD64E2}"/>
              </a:ext>
            </a:extLst>
          </p:cNvPr>
          <p:cNvCxnSpPr/>
          <p:nvPr/>
        </p:nvCxnSpPr>
        <p:spPr>
          <a:xfrm>
            <a:off x="780716" y="1836758"/>
            <a:ext cx="10446083" cy="110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8432800" y="1880099"/>
            <a:ext cx="2793999" cy="3147096"/>
          </a:xfrm>
          <a:prstGeom prst="rect">
            <a:avLst/>
          </a:prstGeom>
          <a:noFill/>
          <a:ln w="254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285438"/>
            <a:chOff x="0" y="0"/>
            <a:chExt cx="12192000" cy="6285438"/>
          </a:xfrm>
        </p:grpSpPr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27" name="TextBox 26"/>
            <p:cNvSpPr txBox="1"/>
            <p:nvPr/>
          </p:nvSpPr>
          <p:spPr>
            <a:xfrm>
              <a:off x="868680" y="972332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요율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통제 부작용 해외사례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사우스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캐롤라이나</a:t>
              </a:r>
              <a:endPara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8" name="아래쪽 화살표 27"/>
            <p:cNvSpPr/>
            <p:nvPr/>
          </p:nvSpPr>
          <p:spPr>
            <a:xfrm>
              <a:off x="1940560" y="3960617"/>
              <a:ext cx="2815200" cy="738511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ko-KR" altLang="en-US" sz="14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손해율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개선</a:t>
              </a:r>
            </a:p>
          </p:txBody>
        </p:sp>
        <p:sp>
          <p:nvSpPr>
            <p:cNvPr id="29" name="아래쪽 화살표 28"/>
            <p:cNvSpPr/>
            <p:nvPr/>
          </p:nvSpPr>
          <p:spPr>
            <a:xfrm>
              <a:off x="5113658" y="3970778"/>
              <a:ext cx="5626149" cy="692662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ko-KR" altLang="en-US" sz="14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요율적용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균형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0" y="1885070"/>
              <a:ext cx="12192000" cy="223288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0" y="1885070"/>
              <a:ext cx="12192000" cy="2232883"/>
            </a:xfrm>
            <a:prstGeom prst="rect">
              <a:avLst/>
            </a:prstGeom>
            <a:solidFill>
              <a:srgbClr val="445566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74163" y="3576215"/>
              <a:ext cx="163185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의무보험미시행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8176" y="3583351"/>
              <a:ext cx="216039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요율제도</a:t>
              </a:r>
              <a:r>
                <a:rPr lang="ko-KR" altLang="en-US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유연화</a:t>
              </a:r>
            </a:p>
          </p:txBody>
        </p:sp>
        <p:grpSp>
          <p:nvGrpSpPr>
            <p:cNvPr id="37" name="그룹 78"/>
            <p:cNvGrpSpPr/>
            <p:nvPr/>
          </p:nvGrpSpPr>
          <p:grpSpPr>
            <a:xfrm>
              <a:off x="8576637" y="2291242"/>
              <a:ext cx="1229960" cy="1147080"/>
              <a:chOff x="5208588" y="-1658938"/>
              <a:chExt cx="1625601" cy="1516063"/>
            </a:xfrm>
            <a:solidFill>
              <a:srgbClr val="2980B9"/>
            </a:solidFill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5208588" y="-750888"/>
                <a:ext cx="1057275" cy="606425"/>
              </a:xfrm>
              <a:custGeom>
                <a:avLst/>
                <a:gdLst>
                  <a:gd name="T0" fmla="*/ 3925 w 3996"/>
                  <a:gd name="T1" fmla="*/ 340 h 2297"/>
                  <a:gd name="T2" fmla="*/ 3797 w 3996"/>
                  <a:gd name="T3" fmla="*/ 242 h 2297"/>
                  <a:gd name="T4" fmla="*/ 3381 w 3996"/>
                  <a:gd name="T5" fmla="*/ 17 h 2297"/>
                  <a:gd name="T6" fmla="*/ 2887 w 3996"/>
                  <a:gd name="T7" fmla="*/ 1482 h 2297"/>
                  <a:gd name="T8" fmla="*/ 2614 w 3996"/>
                  <a:gd name="T9" fmla="*/ 1087 h 2297"/>
                  <a:gd name="T10" fmla="*/ 2725 w 3996"/>
                  <a:gd name="T11" fmla="*/ 914 h 2297"/>
                  <a:gd name="T12" fmla="*/ 2802 w 3996"/>
                  <a:gd name="T13" fmla="*/ 730 h 2297"/>
                  <a:gd name="T14" fmla="*/ 2815 w 3996"/>
                  <a:gd name="T15" fmla="*/ 596 h 2297"/>
                  <a:gd name="T16" fmla="*/ 2780 w 3996"/>
                  <a:gd name="T17" fmla="*/ 501 h 2297"/>
                  <a:gd name="T18" fmla="*/ 2713 w 3996"/>
                  <a:gd name="T19" fmla="*/ 439 h 2297"/>
                  <a:gd name="T20" fmla="*/ 2633 w 3996"/>
                  <a:gd name="T21" fmla="*/ 403 h 2297"/>
                  <a:gd name="T22" fmla="*/ 2507 w 3996"/>
                  <a:gd name="T23" fmla="*/ 382 h 2297"/>
                  <a:gd name="T24" fmla="*/ 2487 w 3996"/>
                  <a:gd name="T25" fmla="*/ 382 h 2297"/>
                  <a:gd name="T26" fmla="*/ 2485 w 3996"/>
                  <a:gd name="T27" fmla="*/ 382 h 2297"/>
                  <a:gd name="T28" fmla="*/ 2482 w 3996"/>
                  <a:gd name="T29" fmla="*/ 382 h 2297"/>
                  <a:gd name="T30" fmla="*/ 2461 w 3996"/>
                  <a:gd name="T31" fmla="*/ 382 h 2297"/>
                  <a:gd name="T32" fmla="*/ 2336 w 3996"/>
                  <a:gd name="T33" fmla="*/ 403 h 2297"/>
                  <a:gd name="T34" fmla="*/ 2256 w 3996"/>
                  <a:gd name="T35" fmla="*/ 439 h 2297"/>
                  <a:gd name="T36" fmla="*/ 2189 w 3996"/>
                  <a:gd name="T37" fmla="*/ 501 h 2297"/>
                  <a:gd name="T38" fmla="*/ 2154 w 3996"/>
                  <a:gd name="T39" fmla="*/ 596 h 2297"/>
                  <a:gd name="T40" fmla="*/ 2166 w 3996"/>
                  <a:gd name="T41" fmla="*/ 730 h 2297"/>
                  <a:gd name="T42" fmla="*/ 2243 w 3996"/>
                  <a:gd name="T43" fmla="*/ 914 h 2297"/>
                  <a:gd name="T44" fmla="*/ 2355 w 3996"/>
                  <a:gd name="T45" fmla="*/ 1087 h 2297"/>
                  <a:gd name="T46" fmla="*/ 2082 w 3996"/>
                  <a:gd name="T47" fmla="*/ 1482 h 2297"/>
                  <a:gd name="T48" fmla="*/ 1568 w 3996"/>
                  <a:gd name="T49" fmla="*/ 30 h 2297"/>
                  <a:gd name="T50" fmla="*/ 1137 w 3996"/>
                  <a:gd name="T51" fmla="*/ 257 h 2297"/>
                  <a:gd name="T52" fmla="*/ 753 w 3996"/>
                  <a:gd name="T53" fmla="*/ 426 h 2297"/>
                  <a:gd name="T54" fmla="*/ 580 w 3996"/>
                  <a:gd name="T55" fmla="*/ 493 h 2297"/>
                  <a:gd name="T56" fmla="*/ 377 w 3996"/>
                  <a:gd name="T57" fmla="*/ 607 h 2297"/>
                  <a:gd name="T58" fmla="*/ 228 w 3996"/>
                  <a:gd name="T59" fmla="*/ 752 h 2297"/>
                  <a:gd name="T60" fmla="*/ 127 w 3996"/>
                  <a:gd name="T61" fmla="*/ 930 h 2297"/>
                  <a:gd name="T62" fmla="*/ 61 w 3996"/>
                  <a:gd name="T63" fmla="*/ 1144 h 2297"/>
                  <a:gd name="T64" fmla="*/ 25 w 3996"/>
                  <a:gd name="T65" fmla="*/ 1395 h 2297"/>
                  <a:gd name="T66" fmla="*/ 3 w 3996"/>
                  <a:gd name="T67" fmla="*/ 1925 h 2297"/>
                  <a:gd name="T68" fmla="*/ 2482 w 3996"/>
                  <a:gd name="T69" fmla="*/ 2297 h 2297"/>
                  <a:gd name="T70" fmla="*/ 3996 w 3996"/>
                  <a:gd name="T71" fmla="*/ 2297 h 2297"/>
                  <a:gd name="T72" fmla="*/ 3954 w 3996"/>
                  <a:gd name="T73" fmla="*/ 2212 h 2297"/>
                  <a:gd name="T74" fmla="*/ 3928 w 3996"/>
                  <a:gd name="T75" fmla="*/ 2086 h 2297"/>
                  <a:gd name="T76" fmla="*/ 3927 w 3996"/>
                  <a:gd name="T77" fmla="*/ 375 h 2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96" h="2297">
                    <a:moveTo>
                      <a:pt x="3925" y="375"/>
                    </a:moveTo>
                    <a:lnTo>
                      <a:pt x="3925" y="340"/>
                    </a:lnTo>
                    <a:lnTo>
                      <a:pt x="3930" y="304"/>
                    </a:lnTo>
                    <a:lnTo>
                      <a:pt x="3797" y="242"/>
                    </a:lnTo>
                    <a:lnTo>
                      <a:pt x="3584" y="133"/>
                    </a:lnTo>
                    <a:lnTo>
                      <a:pt x="3381" y="17"/>
                    </a:lnTo>
                    <a:lnTo>
                      <a:pt x="3355" y="0"/>
                    </a:lnTo>
                    <a:lnTo>
                      <a:pt x="2887" y="1482"/>
                    </a:lnTo>
                    <a:lnTo>
                      <a:pt x="2823" y="1683"/>
                    </a:lnTo>
                    <a:lnTo>
                      <a:pt x="2614" y="1087"/>
                    </a:lnTo>
                    <a:lnTo>
                      <a:pt x="2657" y="1026"/>
                    </a:lnTo>
                    <a:lnTo>
                      <a:pt x="2725" y="914"/>
                    </a:lnTo>
                    <a:lnTo>
                      <a:pt x="2773" y="816"/>
                    </a:lnTo>
                    <a:lnTo>
                      <a:pt x="2802" y="730"/>
                    </a:lnTo>
                    <a:lnTo>
                      <a:pt x="2815" y="657"/>
                    </a:lnTo>
                    <a:lnTo>
                      <a:pt x="2815" y="596"/>
                    </a:lnTo>
                    <a:lnTo>
                      <a:pt x="2802" y="544"/>
                    </a:lnTo>
                    <a:lnTo>
                      <a:pt x="2780" y="501"/>
                    </a:lnTo>
                    <a:lnTo>
                      <a:pt x="2750" y="466"/>
                    </a:lnTo>
                    <a:lnTo>
                      <a:pt x="2713" y="439"/>
                    </a:lnTo>
                    <a:lnTo>
                      <a:pt x="2673" y="418"/>
                    </a:lnTo>
                    <a:lnTo>
                      <a:pt x="2633" y="403"/>
                    </a:lnTo>
                    <a:lnTo>
                      <a:pt x="2573" y="389"/>
                    </a:lnTo>
                    <a:lnTo>
                      <a:pt x="2507" y="382"/>
                    </a:lnTo>
                    <a:lnTo>
                      <a:pt x="2487" y="382"/>
                    </a:lnTo>
                    <a:lnTo>
                      <a:pt x="2487" y="382"/>
                    </a:lnTo>
                    <a:lnTo>
                      <a:pt x="2486" y="382"/>
                    </a:lnTo>
                    <a:lnTo>
                      <a:pt x="2485" y="382"/>
                    </a:lnTo>
                    <a:lnTo>
                      <a:pt x="2484" y="382"/>
                    </a:lnTo>
                    <a:lnTo>
                      <a:pt x="2482" y="382"/>
                    </a:lnTo>
                    <a:lnTo>
                      <a:pt x="2482" y="382"/>
                    </a:lnTo>
                    <a:lnTo>
                      <a:pt x="2461" y="382"/>
                    </a:lnTo>
                    <a:lnTo>
                      <a:pt x="2396" y="389"/>
                    </a:lnTo>
                    <a:lnTo>
                      <a:pt x="2336" y="403"/>
                    </a:lnTo>
                    <a:lnTo>
                      <a:pt x="2295" y="418"/>
                    </a:lnTo>
                    <a:lnTo>
                      <a:pt x="2256" y="439"/>
                    </a:lnTo>
                    <a:lnTo>
                      <a:pt x="2219" y="466"/>
                    </a:lnTo>
                    <a:lnTo>
                      <a:pt x="2189" y="501"/>
                    </a:lnTo>
                    <a:lnTo>
                      <a:pt x="2166" y="544"/>
                    </a:lnTo>
                    <a:lnTo>
                      <a:pt x="2154" y="596"/>
                    </a:lnTo>
                    <a:lnTo>
                      <a:pt x="2153" y="657"/>
                    </a:lnTo>
                    <a:lnTo>
                      <a:pt x="2166" y="730"/>
                    </a:lnTo>
                    <a:lnTo>
                      <a:pt x="2196" y="816"/>
                    </a:lnTo>
                    <a:lnTo>
                      <a:pt x="2243" y="914"/>
                    </a:lnTo>
                    <a:lnTo>
                      <a:pt x="2312" y="1026"/>
                    </a:lnTo>
                    <a:lnTo>
                      <a:pt x="2355" y="1087"/>
                    </a:lnTo>
                    <a:lnTo>
                      <a:pt x="2145" y="1683"/>
                    </a:lnTo>
                    <a:lnTo>
                      <a:pt x="2082" y="1482"/>
                    </a:lnTo>
                    <a:lnTo>
                      <a:pt x="1613" y="0"/>
                    </a:lnTo>
                    <a:lnTo>
                      <a:pt x="1568" y="30"/>
                    </a:lnTo>
                    <a:lnTo>
                      <a:pt x="1290" y="182"/>
                    </a:lnTo>
                    <a:lnTo>
                      <a:pt x="1137" y="257"/>
                    </a:lnTo>
                    <a:lnTo>
                      <a:pt x="958" y="340"/>
                    </a:lnTo>
                    <a:lnTo>
                      <a:pt x="753" y="426"/>
                    </a:lnTo>
                    <a:lnTo>
                      <a:pt x="642" y="469"/>
                    </a:lnTo>
                    <a:lnTo>
                      <a:pt x="580" y="493"/>
                    </a:lnTo>
                    <a:lnTo>
                      <a:pt x="471" y="546"/>
                    </a:lnTo>
                    <a:lnTo>
                      <a:pt x="377" y="607"/>
                    </a:lnTo>
                    <a:lnTo>
                      <a:pt x="296" y="675"/>
                    </a:lnTo>
                    <a:lnTo>
                      <a:pt x="228" y="752"/>
                    </a:lnTo>
                    <a:lnTo>
                      <a:pt x="172" y="837"/>
                    </a:lnTo>
                    <a:lnTo>
                      <a:pt x="127" y="930"/>
                    </a:lnTo>
                    <a:lnTo>
                      <a:pt x="89" y="1033"/>
                    </a:lnTo>
                    <a:lnTo>
                      <a:pt x="61" y="1144"/>
                    </a:lnTo>
                    <a:lnTo>
                      <a:pt x="40" y="1265"/>
                    </a:lnTo>
                    <a:lnTo>
                      <a:pt x="25" y="1395"/>
                    </a:lnTo>
                    <a:lnTo>
                      <a:pt x="15" y="1536"/>
                    </a:lnTo>
                    <a:lnTo>
                      <a:pt x="3" y="1925"/>
                    </a:lnTo>
                    <a:lnTo>
                      <a:pt x="0" y="2297"/>
                    </a:lnTo>
                    <a:lnTo>
                      <a:pt x="2482" y="2297"/>
                    </a:lnTo>
                    <a:lnTo>
                      <a:pt x="2489" y="2297"/>
                    </a:lnTo>
                    <a:lnTo>
                      <a:pt x="3996" y="2297"/>
                    </a:lnTo>
                    <a:lnTo>
                      <a:pt x="3980" y="2270"/>
                    </a:lnTo>
                    <a:lnTo>
                      <a:pt x="3954" y="2212"/>
                    </a:lnTo>
                    <a:lnTo>
                      <a:pt x="3937" y="2150"/>
                    </a:lnTo>
                    <a:lnTo>
                      <a:pt x="3928" y="2086"/>
                    </a:lnTo>
                    <a:lnTo>
                      <a:pt x="3927" y="2052"/>
                    </a:lnTo>
                    <a:lnTo>
                      <a:pt x="3927" y="375"/>
                    </a:lnTo>
                    <a:lnTo>
                      <a:pt x="3925" y="37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>
                <a:off x="6305551" y="-892175"/>
                <a:ext cx="528638" cy="749300"/>
              </a:xfrm>
              <a:custGeom>
                <a:avLst/>
                <a:gdLst>
                  <a:gd name="T0" fmla="*/ 1935 w 1998"/>
                  <a:gd name="T1" fmla="*/ 110 h 2827"/>
                  <a:gd name="T2" fmla="*/ 1808 w 1998"/>
                  <a:gd name="T3" fmla="*/ 30 h 2827"/>
                  <a:gd name="T4" fmla="*/ 1617 w 1998"/>
                  <a:gd name="T5" fmla="*/ 0 h 2827"/>
                  <a:gd name="T6" fmla="*/ 1425 w 1998"/>
                  <a:gd name="T7" fmla="*/ 17 h 2827"/>
                  <a:gd name="T8" fmla="*/ 1088 w 1998"/>
                  <a:gd name="T9" fmla="*/ 118 h 2827"/>
                  <a:gd name="T10" fmla="*/ 990 w 1998"/>
                  <a:gd name="T11" fmla="*/ 160 h 2827"/>
                  <a:gd name="T12" fmla="*/ 878 w 1998"/>
                  <a:gd name="T13" fmla="*/ 95 h 2827"/>
                  <a:gd name="T14" fmla="*/ 728 w 1998"/>
                  <a:gd name="T15" fmla="*/ 95 h 2827"/>
                  <a:gd name="T16" fmla="*/ 616 w 1998"/>
                  <a:gd name="T17" fmla="*/ 160 h 2827"/>
                  <a:gd name="T18" fmla="*/ 41 w 1998"/>
                  <a:gd name="T19" fmla="*/ 737 h 2827"/>
                  <a:gd name="T20" fmla="*/ 0 w 1998"/>
                  <a:gd name="T21" fmla="*/ 904 h 2827"/>
                  <a:gd name="T22" fmla="*/ 10 w 1998"/>
                  <a:gd name="T23" fmla="*/ 2656 h 2827"/>
                  <a:gd name="T24" fmla="*/ 88 w 1998"/>
                  <a:gd name="T25" fmla="*/ 2772 h 2827"/>
                  <a:gd name="T26" fmla="*/ 218 w 1998"/>
                  <a:gd name="T27" fmla="*/ 2827 h 2827"/>
                  <a:gd name="T28" fmla="*/ 1384 w 1998"/>
                  <a:gd name="T29" fmla="*/ 2827 h 2827"/>
                  <a:gd name="T30" fmla="*/ 1515 w 1998"/>
                  <a:gd name="T31" fmla="*/ 2772 h 2827"/>
                  <a:gd name="T32" fmla="*/ 1593 w 1998"/>
                  <a:gd name="T33" fmla="*/ 2656 h 2827"/>
                  <a:gd name="T34" fmla="*/ 1603 w 1998"/>
                  <a:gd name="T35" fmla="*/ 904 h 2827"/>
                  <a:gd name="T36" fmla="*/ 1575 w 1998"/>
                  <a:gd name="T37" fmla="*/ 766 h 2827"/>
                  <a:gd name="T38" fmla="*/ 1759 w 1998"/>
                  <a:gd name="T39" fmla="*/ 645 h 2827"/>
                  <a:gd name="T40" fmla="*/ 1882 w 1998"/>
                  <a:gd name="T41" fmla="*/ 530 h 2827"/>
                  <a:gd name="T42" fmla="*/ 1986 w 1998"/>
                  <a:gd name="T43" fmla="*/ 354 h 2827"/>
                  <a:gd name="T44" fmla="*/ 1990 w 1998"/>
                  <a:gd name="T45" fmla="*/ 207 h 2827"/>
                  <a:gd name="T46" fmla="*/ 1232 w 1998"/>
                  <a:gd name="T47" fmla="*/ 695 h 2827"/>
                  <a:gd name="T48" fmla="*/ 997 w 1998"/>
                  <a:gd name="T49" fmla="*/ 753 h 2827"/>
                  <a:gd name="T50" fmla="*/ 998 w 1998"/>
                  <a:gd name="T51" fmla="*/ 787 h 2827"/>
                  <a:gd name="T52" fmla="*/ 953 w 1998"/>
                  <a:gd name="T53" fmla="*/ 896 h 2827"/>
                  <a:gd name="T54" fmla="*/ 856 w 1998"/>
                  <a:gd name="T55" fmla="*/ 961 h 2827"/>
                  <a:gd name="T56" fmla="*/ 775 w 1998"/>
                  <a:gd name="T57" fmla="*/ 969 h 2827"/>
                  <a:gd name="T58" fmla="*/ 665 w 1998"/>
                  <a:gd name="T59" fmla="*/ 924 h 2827"/>
                  <a:gd name="T60" fmla="*/ 601 w 1998"/>
                  <a:gd name="T61" fmla="*/ 828 h 2827"/>
                  <a:gd name="T62" fmla="*/ 592 w 1998"/>
                  <a:gd name="T63" fmla="*/ 745 h 2827"/>
                  <a:gd name="T64" fmla="*/ 638 w 1998"/>
                  <a:gd name="T65" fmla="*/ 637 h 2827"/>
                  <a:gd name="T66" fmla="*/ 735 w 1998"/>
                  <a:gd name="T67" fmla="*/ 572 h 2827"/>
                  <a:gd name="T68" fmla="*/ 820 w 1998"/>
                  <a:gd name="T69" fmla="*/ 564 h 2827"/>
                  <a:gd name="T70" fmla="*/ 944 w 1998"/>
                  <a:gd name="T71" fmla="*/ 627 h 2827"/>
                  <a:gd name="T72" fmla="*/ 1180 w 1998"/>
                  <a:gd name="T73" fmla="*/ 588 h 2827"/>
                  <a:gd name="T74" fmla="*/ 1354 w 1998"/>
                  <a:gd name="T75" fmla="*/ 512 h 2827"/>
                  <a:gd name="T76" fmla="*/ 1166 w 1998"/>
                  <a:gd name="T77" fmla="*/ 305 h 2827"/>
                  <a:gd name="T78" fmla="*/ 1456 w 1998"/>
                  <a:gd name="T79" fmla="*/ 220 h 2827"/>
                  <a:gd name="T80" fmla="*/ 1616 w 1998"/>
                  <a:gd name="T81" fmla="*/ 205 h 2827"/>
                  <a:gd name="T82" fmla="*/ 1765 w 1998"/>
                  <a:gd name="T83" fmla="*/ 233 h 2827"/>
                  <a:gd name="T84" fmla="*/ 1793 w 1998"/>
                  <a:gd name="T85" fmla="*/ 268 h 2827"/>
                  <a:gd name="T86" fmla="*/ 1723 w 1998"/>
                  <a:gd name="T87" fmla="*/ 397 h 2827"/>
                  <a:gd name="T88" fmla="*/ 1494 w 1998"/>
                  <a:gd name="T89" fmla="*/ 576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8" h="2827">
                    <a:moveTo>
                      <a:pt x="1980" y="180"/>
                    </a:moveTo>
                    <a:lnTo>
                      <a:pt x="1968" y="154"/>
                    </a:lnTo>
                    <a:lnTo>
                      <a:pt x="1935" y="110"/>
                    </a:lnTo>
                    <a:lnTo>
                      <a:pt x="1903" y="81"/>
                    </a:lnTo>
                    <a:lnTo>
                      <a:pt x="1861" y="53"/>
                    </a:lnTo>
                    <a:lnTo>
                      <a:pt x="1808" y="30"/>
                    </a:lnTo>
                    <a:lnTo>
                      <a:pt x="1743" y="12"/>
                    </a:lnTo>
                    <a:lnTo>
                      <a:pt x="1664" y="2"/>
                    </a:lnTo>
                    <a:lnTo>
                      <a:pt x="1617" y="0"/>
                    </a:lnTo>
                    <a:lnTo>
                      <a:pt x="1610" y="0"/>
                    </a:lnTo>
                    <a:lnTo>
                      <a:pt x="1550" y="2"/>
                    </a:lnTo>
                    <a:lnTo>
                      <a:pt x="1425" y="17"/>
                    </a:lnTo>
                    <a:lnTo>
                      <a:pt x="1292" y="46"/>
                    </a:lnTo>
                    <a:lnTo>
                      <a:pt x="1156" y="91"/>
                    </a:lnTo>
                    <a:lnTo>
                      <a:pt x="1088" y="118"/>
                    </a:lnTo>
                    <a:lnTo>
                      <a:pt x="1039" y="139"/>
                    </a:lnTo>
                    <a:lnTo>
                      <a:pt x="991" y="161"/>
                    </a:lnTo>
                    <a:lnTo>
                      <a:pt x="990" y="160"/>
                    </a:lnTo>
                    <a:lnTo>
                      <a:pt x="970" y="142"/>
                    </a:lnTo>
                    <a:lnTo>
                      <a:pt x="925" y="114"/>
                    </a:lnTo>
                    <a:lnTo>
                      <a:pt x="878" y="95"/>
                    </a:lnTo>
                    <a:lnTo>
                      <a:pt x="828" y="85"/>
                    </a:lnTo>
                    <a:lnTo>
                      <a:pt x="778" y="85"/>
                    </a:lnTo>
                    <a:lnTo>
                      <a:pt x="728" y="95"/>
                    </a:lnTo>
                    <a:lnTo>
                      <a:pt x="679" y="114"/>
                    </a:lnTo>
                    <a:lnTo>
                      <a:pt x="635" y="142"/>
                    </a:lnTo>
                    <a:lnTo>
                      <a:pt x="616" y="160"/>
                    </a:lnTo>
                    <a:lnTo>
                      <a:pt x="105" y="655"/>
                    </a:lnTo>
                    <a:lnTo>
                      <a:pt x="80" y="680"/>
                    </a:lnTo>
                    <a:lnTo>
                      <a:pt x="41" y="737"/>
                    </a:lnTo>
                    <a:lnTo>
                      <a:pt x="15" y="802"/>
                    </a:lnTo>
                    <a:lnTo>
                      <a:pt x="1" y="869"/>
                    </a:lnTo>
                    <a:lnTo>
                      <a:pt x="0" y="904"/>
                    </a:lnTo>
                    <a:lnTo>
                      <a:pt x="0" y="2583"/>
                    </a:lnTo>
                    <a:lnTo>
                      <a:pt x="1" y="2608"/>
                    </a:lnTo>
                    <a:lnTo>
                      <a:pt x="10" y="2656"/>
                    </a:lnTo>
                    <a:lnTo>
                      <a:pt x="29" y="2700"/>
                    </a:lnTo>
                    <a:lnTo>
                      <a:pt x="55" y="2739"/>
                    </a:lnTo>
                    <a:lnTo>
                      <a:pt x="88" y="2772"/>
                    </a:lnTo>
                    <a:lnTo>
                      <a:pt x="127" y="2798"/>
                    </a:lnTo>
                    <a:lnTo>
                      <a:pt x="171" y="2817"/>
                    </a:lnTo>
                    <a:lnTo>
                      <a:pt x="218" y="2827"/>
                    </a:lnTo>
                    <a:lnTo>
                      <a:pt x="245" y="2827"/>
                    </a:lnTo>
                    <a:lnTo>
                      <a:pt x="1359" y="2827"/>
                    </a:lnTo>
                    <a:lnTo>
                      <a:pt x="1384" y="2827"/>
                    </a:lnTo>
                    <a:lnTo>
                      <a:pt x="1432" y="2817"/>
                    </a:lnTo>
                    <a:lnTo>
                      <a:pt x="1476" y="2798"/>
                    </a:lnTo>
                    <a:lnTo>
                      <a:pt x="1515" y="2772"/>
                    </a:lnTo>
                    <a:lnTo>
                      <a:pt x="1548" y="2739"/>
                    </a:lnTo>
                    <a:lnTo>
                      <a:pt x="1574" y="2700"/>
                    </a:lnTo>
                    <a:lnTo>
                      <a:pt x="1593" y="2656"/>
                    </a:lnTo>
                    <a:lnTo>
                      <a:pt x="1602" y="2608"/>
                    </a:lnTo>
                    <a:lnTo>
                      <a:pt x="1603" y="2583"/>
                    </a:lnTo>
                    <a:lnTo>
                      <a:pt x="1603" y="904"/>
                    </a:lnTo>
                    <a:lnTo>
                      <a:pt x="1602" y="869"/>
                    </a:lnTo>
                    <a:lnTo>
                      <a:pt x="1587" y="799"/>
                    </a:lnTo>
                    <a:lnTo>
                      <a:pt x="1575" y="766"/>
                    </a:lnTo>
                    <a:lnTo>
                      <a:pt x="1614" y="743"/>
                    </a:lnTo>
                    <a:lnTo>
                      <a:pt x="1691" y="695"/>
                    </a:lnTo>
                    <a:lnTo>
                      <a:pt x="1759" y="645"/>
                    </a:lnTo>
                    <a:lnTo>
                      <a:pt x="1821" y="592"/>
                    </a:lnTo>
                    <a:lnTo>
                      <a:pt x="1849" y="565"/>
                    </a:lnTo>
                    <a:lnTo>
                      <a:pt x="1882" y="530"/>
                    </a:lnTo>
                    <a:lnTo>
                      <a:pt x="1931" y="467"/>
                    </a:lnTo>
                    <a:lnTo>
                      <a:pt x="1965" y="408"/>
                    </a:lnTo>
                    <a:lnTo>
                      <a:pt x="1986" y="354"/>
                    </a:lnTo>
                    <a:lnTo>
                      <a:pt x="1996" y="304"/>
                    </a:lnTo>
                    <a:lnTo>
                      <a:pt x="1998" y="261"/>
                    </a:lnTo>
                    <a:lnTo>
                      <a:pt x="1990" y="207"/>
                    </a:lnTo>
                    <a:lnTo>
                      <a:pt x="1980" y="180"/>
                    </a:lnTo>
                    <a:close/>
                    <a:moveTo>
                      <a:pt x="1312" y="663"/>
                    </a:moveTo>
                    <a:lnTo>
                      <a:pt x="1232" y="695"/>
                    </a:lnTo>
                    <a:lnTo>
                      <a:pt x="1112" y="730"/>
                    </a:lnTo>
                    <a:lnTo>
                      <a:pt x="1035" y="747"/>
                    </a:lnTo>
                    <a:lnTo>
                      <a:pt x="997" y="753"/>
                    </a:lnTo>
                    <a:lnTo>
                      <a:pt x="998" y="760"/>
                    </a:lnTo>
                    <a:lnTo>
                      <a:pt x="999" y="766"/>
                    </a:lnTo>
                    <a:lnTo>
                      <a:pt x="998" y="787"/>
                    </a:lnTo>
                    <a:lnTo>
                      <a:pt x="990" y="827"/>
                    </a:lnTo>
                    <a:lnTo>
                      <a:pt x="975" y="863"/>
                    </a:lnTo>
                    <a:lnTo>
                      <a:pt x="953" y="896"/>
                    </a:lnTo>
                    <a:lnTo>
                      <a:pt x="925" y="923"/>
                    </a:lnTo>
                    <a:lnTo>
                      <a:pt x="892" y="945"/>
                    </a:lnTo>
                    <a:lnTo>
                      <a:pt x="856" y="961"/>
                    </a:lnTo>
                    <a:lnTo>
                      <a:pt x="816" y="969"/>
                    </a:lnTo>
                    <a:lnTo>
                      <a:pt x="795" y="969"/>
                    </a:lnTo>
                    <a:lnTo>
                      <a:pt x="775" y="969"/>
                    </a:lnTo>
                    <a:lnTo>
                      <a:pt x="735" y="961"/>
                    </a:lnTo>
                    <a:lnTo>
                      <a:pt x="699" y="945"/>
                    </a:lnTo>
                    <a:lnTo>
                      <a:pt x="665" y="924"/>
                    </a:lnTo>
                    <a:lnTo>
                      <a:pt x="638" y="896"/>
                    </a:lnTo>
                    <a:lnTo>
                      <a:pt x="616" y="864"/>
                    </a:lnTo>
                    <a:lnTo>
                      <a:pt x="601" y="828"/>
                    </a:lnTo>
                    <a:lnTo>
                      <a:pt x="592" y="787"/>
                    </a:lnTo>
                    <a:lnTo>
                      <a:pt x="592" y="766"/>
                    </a:lnTo>
                    <a:lnTo>
                      <a:pt x="592" y="745"/>
                    </a:lnTo>
                    <a:lnTo>
                      <a:pt x="600" y="706"/>
                    </a:lnTo>
                    <a:lnTo>
                      <a:pt x="616" y="670"/>
                    </a:lnTo>
                    <a:lnTo>
                      <a:pt x="638" y="637"/>
                    </a:lnTo>
                    <a:lnTo>
                      <a:pt x="665" y="610"/>
                    </a:lnTo>
                    <a:lnTo>
                      <a:pt x="698" y="588"/>
                    </a:lnTo>
                    <a:lnTo>
                      <a:pt x="735" y="572"/>
                    </a:lnTo>
                    <a:lnTo>
                      <a:pt x="774" y="564"/>
                    </a:lnTo>
                    <a:lnTo>
                      <a:pt x="795" y="563"/>
                    </a:lnTo>
                    <a:lnTo>
                      <a:pt x="820" y="564"/>
                    </a:lnTo>
                    <a:lnTo>
                      <a:pt x="866" y="576"/>
                    </a:lnTo>
                    <a:lnTo>
                      <a:pt x="908" y="597"/>
                    </a:lnTo>
                    <a:lnTo>
                      <a:pt x="944" y="627"/>
                    </a:lnTo>
                    <a:lnTo>
                      <a:pt x="959" y="645"/>
                    </a:lnTo>
                    <a:lnTo>
                      <a:pt x="1030" y="631"/>
                    </a:lnTo>
                    <a:lnTo>
                      <a:pt x="1180" y="588"/>
                    </a:lnTo>
                    <a:lnTo>
                      <a:pt x="1255" y="558"/>
                    </a:lnTo>
                    <a:lnTo>
                      <a:pt x="1306" y="535"/>
                    </a:lnTo>
                    <a:lnTo>
                      <a:pt x="1354" y="512"/>
                    </a:lnTo>
                    <a:lnTo>
                      <a:pt x="1149" y="313"/>
                    </a:lnTo>
                    <a:lnTo>
                      <a:pt x="1158" y="309"/>
                    </a:lnTo>
                    <a:lnTo>
                      <a:pt x="1166" y="305"/>
                    </a:lnTo>
                    <a:lnTo>
                      <a:pt x="1226" y="282"/>
                    </a:lnTo>
                    <a:lnTo>
                      <a:pt x="1342" y="245"/>
                    </a:lnTo>
                    <a:lnTo>
                      <a:pt x="1456" y="220"/>
                    </a:lnTo>
                    <a:lnTo>
                      <a:pt x="1561" y="206"/>
                    </a:lnTo>
                    <a:lnTo>
                      <a:pt x="1610" y="205"/>
                    </a:lnTo>
                    <a:lnTo>
                      <a:pt x="1616" y="205"/>
                    </a:lnTo>
                    <a:lnTo>
                      <a:pt x="1660" y="207"/>
                    </a:lnTo>
                    <a:lnTo>
                      <a:pt x="1724" y="217"/>
                    </a:lnTo>
                    <a:lnTo>
                      <a:pt x="1765" y="233"/>
                    </a:lnTo>
                    <a:lnTo>
                      <a:pt x="1787" y="249"/>
                    </a:lnTo>
                    <a:lnTo>
                      <a:pt x="1790" y="256"/>
                    </a:lnTo>
                    <a:lnTo>
                      <a:pt x="1793" y="268"/>
                    </a:lnTo>
                    <a:lnTo>
                      <a:pt x="1786" y="301"/>
                    </a:lnTo>
                    <a:lnTo>
                      <a:pt x="1763" y="345"/>
                    </a:lnTo>
                    <a:lnTo>
                      <a:pt x="1723" y="397"/>
                    </a:lnTo>
                    <a:lnTo>
                      <a:pt x="1666" y="454"/>
                    </a:lnTo>
                    <a:lnTo>
                      <a:pt x="1589" y="514"/>
                    </a:lnTo>
                    <a:lnTo>
                      <a:pt x="1494" y="576"/>
                    </a:lnTo>
                    <a:lnTo>
                      <a:pt x="1378" y="635"/>
                    </a:lnTo>
                    <a:lnTo>
                      <a:pt x="1312" y="663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5519738" y="-1658938"/>
                <a:ext cx="695325" cy="925513"/>
              </a:xfrm>
              <a:custGeom>
                <a:avLst/>
                <a:gdLst>
                  <a:gd name="T0" fmla="*/ 318 w 2627"/>
                  <a:gd name="T1" fmla="*/ 2704 h 3499"/>
                  <a:gd name="T2" fmla="*/ 479 w 2627"/>
                  <a:gd name="T3" fmla="*/ 3016 h 3499"/>
                  <a:gd name="T4" fmla="*/ 638 w 2627"/>
                  <a:gd name="T5" fmla="*/ 3203 h 3499"/>
                  <a:gd name="T6" fmla="*/ 837 w 2627"/>
                  <a:gd name="T7" fmla="*/ 3358 h 3499"/>
                  <a:gd name="T8" fmla="*/ 1032 w 2627"/>
                  <a:gd name="T9" fmla="*/ 3451 h 3499"/>
                  <a:gd name="T10" fmla="*/ 1206 w 2627"/>
                  <a:gd name="T11" fmla="*/ 3493 h 3499"/>
                  <a:gd name="T12" fmla="*/ 1420 w 2627"/>
                  <a:gd name="T13" fmla="*/ 3493 h 3499"/>
                  <a:gd name="T14" fmla="*/ 1595 w 2627"/>
                  <a:gd name="T15" fmla="*/ 3449 h 3499"/>
                  <a:gd name="T16" fmla="*/ 1787 w 2627"/>
                  <a:gd name="T17" fmla="*/ 3357 h 3499"/>
                  <a:gd name="T18" fmla="*/ 1985 w 2627"/>
                  <a:gd name="T19" fmla="*/ 3202 h 3499"/>
                  <a:gd name="T20" fmla="*/ 2146 w 2627"/>
                  <a:gd name="T21" fmla="*/ 3015 h 3499"/>
                  <a:gd name="T22" fmla="*/ 2310 w 2627"/>
                  <a:gd name="T23" fmla="*/ 2704 h 3499"/>
                  <a:gd name="T24" fmla="*/ 2374 w 2627"/>
                  <a:gd name="T25" fmla="*/ 2499 h 3499"/>
                  <a:gd name="T26" fmla="*/ 2449 w 2627"/>
                  <a:gd name="T27" fmla="*/ 2439 h 3499"/>
                  <a:gd name="T28" fmla="*/ 2535 w 2627"/>
                  <a:gd name="T29" fmla="*/ 2265 h 3499"/>
                  <a:gd name="T30" fmla="*/ 2600 w 2627"/>
                  <a:gd name="T31" fmla="*/ 2048 h 3499"/>
                  <a:gd name="T32" fmla="*/ 2617 w 2627"/>
                  <a:gd name="T33" fmla="*/ 1766 h 3499"/>
                  <a:gd name="T34" fmla="*/ 2530 w 2627"/>
                  <a:gd name="T35" fmla="*/ 1672 h 3499"/>
                  <a:gd name="T36" fmla="*/ 2485 w 2627"/>
                  <a:gd name="T37" fmla="*/ 1627 h 3499"/>
                  <a:gd name="T38" fmla="*/ 2531 w 2627"/>
                  <a:gd name="T39" fmla="*/ 1408 h 3499"/>
                  <a:gd name="T40" fmla="*/ 2544 w 2627"/>
                  <a:gd name="T41" fmla="*/ 953 h 3499"/>
                  <a:gd name="T42" fmla="*/ 2467 w 2627"/>
                  <a:gd name="T43" fmla="*/ 667 h 3499"/>
                  <a:gd name="T44" fmla="*/ 2350 w 2627"/>
                  <a:gd name="T45" fmla="*/ 508 h 3499"/>
                  <a:gd name="T46" fmla="*/ 2221 w 2627"/>
                  <a:gd name="T47" fmla="*/ 436 h 3499"/>
                  <a:gd name="T48" fmla="*/ 2174 w 2627"/>
                  <a:gd name="T49" fmla="*/ 421 h 3499"/>
                  <a:gd name="T50" fmla="*/ 2039 w 2627"/>
                  <a:gd name="T51" fmla="*/ 260 h 3499"/>
                  <a:gd name="T52" fmla="*/ 1868 w 2627"/>
                  <a:gd name="T53" fmla="*/ 138 h 3499"/>
                  <a:gd name="T54" fmla="*/ 1710 w 2627"/>
                  <a:gd name="T55" fmla="*/ 63 h 3499"/>
                  <a:gd name="T56" fmla="*/ 1473 w 2627"/>
                  <a:gd name="T57" fmla="*/ 7 h 3499"/>
                  <a:gd name="T58" fmla="*/ 1234 w 2627"/>
                  <a:gd name="T59" fmla="*/ 4 h 3499"/>
                  <a:gd name="T60" fmla="*/ 1041 w 2627"/>
                  <a:gd name="T61" fmla="*/ 33 h 3499"/>
                  <a:gd name="T62" fmla="*/ 944 w 2627"/>
                  <a:gd name="T63" fmla="*/ 65 h 3499"/>
                  <a:gd name="T64" fmla="*/ 704 w 2627"/>
                  <a:gd name="T65" fmla="*/ 194 h 3499"/>
                  <a:gd name="T66" fmla="*/ 519 w 2627"/>
                  <a:gd name="T67" fmla="*/ 332 h 3499"/>
                  <a:gd name="T68" fmla="*/ 368 w 2627"/>
                  <a:gd name="T69" fmla="*/ 483 h 3499"/>
                  <a:gd name="T70" fmla="*/ 213 w 2627"/>
                  <a:gd name="T71" fmla="*/ 703 h 3499"/>
                  <a:gd name="T72" fmla="*/ 119 w 2627"/>
                  <a:gd name="T73" fmla="*/ 930 h 3499"/>
                  <a:gd name="T74" fmla="*/ 89 w 2627"/>
                  <a:gd name="T75" fmla="*/ 1066 h 3499"/>
                  <a:gd name="T76" fmla="*/ 98 w 2627"/>
                  <a:gd name="T77" fmla="*/ 1432 h 3499"/>
                  <a:gd name="T78" fmla="*/ 119 w 2627"/>
                  <a:gd name="T79" fmla="*/ 1543 h 3499"/>
                  <a:gd name="T80" fmla="*/ 137 w 2627"/>
                  <a:gd name="T81" fmla="*/ 1666 h 3499"/>
                  <a:gd name="T82" fmla="*/ 32 w 2627"/>
                  <a:gd name="T83" fmla="*/ 1716 h 3499"/>
                  <a:gd name="T84" fmla="*/ 5 w 2627"/>
                  <a:gd name="T85" fmla="*/ 1926 h 3499"/>
                  <a:gd name="T86" fmla="*/ 62 w 2627"/>
                  <a:gd name="T87" fmla="*/ 2173 h 3499"/>
                  <a:gd name="T88" fmla="*/ 152 w 2627"/>
                  <a:gd name="T89" fmla="*/ 2396 h 3499"/>
                  <a:gd name="T90" fmla="*/ 231 w 2627"/>
                  <a:gd name="T91" fmla="*/ 2490 h 3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7" h="3499">
                    <a:moveTo>
                      <a:pt x="266" y="2500"/>
                    </a:moveTo>
                    <a:lnTo>
                      <a:pt x="278" y="2567"/>
                    </a:lnTo>
                    <a:lnTo>
                      <a:pt x="318" y="2704"/>
                    </a:lnTo>
                    <a:lnTo>
                      <a:pt x="378" y="2845"/>
                    </a:lnTo>
                    <a:lnTo>
                      <a:pt x="435" y="2948"/>
                    </a:lnTo>
                    <a:lnTo>
                      <a:pt x="479" y="3016"/>
                    </a:lnTo>
                    <a:lnTo>
                      <a:pt x="527" y="3081"/>
                    </a:lnTo>
                    <a:lnTo>
                      <a:pt x="580" y="3143"/>
                    </a:lnTo>
                    <a:lnTo>
                      <a:pt x="638" y="3203"/>
                    </a:lnTo>
                    <a:lnTo>
                      <a:pt x="700" y="3260"/>
                    </a:lnTo>
                    <a:lnTo>
                      <a:pt x="766" y="3311"/>
                    </a:lnTo>
                    <a:lnTo>
                      <a:pt x="837" y="3358"/>
                    </a:lnTo>
                    <a:lnTo>
                      <a:pt x="912" y="3400"/>
                    </a:lnTo>
                    <a:lnTo>
                      <a:pt x="990" y="3436"/>
                    </a:lnTo>
                    <a:lnTo>
                      <a:pt x="1032" y="3451"/>
                    </a:lnTo>
                    <a:lnTo>
                      <a:pt x="1066" y="3463"/>
                    </a:lnTo>
                    <a:lnTo>
                      <a:pt x="1136" y="3481"/>
                    </a:lnTo>
                    <a:lnTo>
                      <a:pt x="1206" y="3493"/>
                    </a:lnTo>
                    <a:lnTo>
                      <a:pt x="1277" y="3499"/>
                    </a:lnTo>
                    <a:lnTo>
                      <a:pt x="1350" y="3499"/>
                    </a:lnTo>
                    <a:lnTo>
                      <a:pt x="1420" y="3493"/>
                    </a:lnTo>
                    <a:lnTo>
                      <a:pt x="1491" y="3480"/>
                    </a:lnTo>
                    <a:lnTo>
                      <a:pt x="1561" y="3462"/>
                    </a:lnTo>
                    <a:lnTo>
                      <a:pt x="1595" y="3449"/>
                    </a:lnTo>
                    <a:lnTo>
                      <a:pt x="1635" y="3434"/>
                    </a:lnTo>
                    <a:lnTo>
                      <a:pt x="1712" y="3399"/>
                    </a:lnTo>
                    <a:lnTo>
                      <a:pt x="1787" y="3357"/>
                    </a:lnTo>
                    <a:lnTo>
                      <a:pt x="1857" y="3310"/>
                    </a:lnTo>
                    <a:lnTo>
                      <a:pt x="1923" y="3259"/>
                    </a:lnTo>
                    <a:lnTo>
                      <a:pt x="1985" y="3202"/>
                    </a:lnTo>
                    <a:lnTo>
                      <a:pt x="2043" y="3142"/>
                    </a:lnTo>
                    <a:lnTo>
                      <a:pt x="2097" y="3080"/>
                    </a:lnTo>
                    <a:lnTo>
                      <a:pt x="2146" y="3015"/>
                    </a:lnTo>
                    <a:lnTo>
                      <a:pt x="2190" y="2947"/>
                    </a:lnTo>
                    <a:lnTo>
                      <a:pt x="2248" y="2844"/>
                    </a:lnTo>
                    <a:lnTo>
                      <a:pt x="2310" y="2704"/>
                    </a:lnTo>
                    <a:lnTo>
                      <a:pt x="2351" y="2567"/>
                    </a:lnTo>
                    <a:lnTo>
                      <a:pt x="2363" y="2500"/>
                    </a:lnTo>
                    <a:lnTo>
                      <a:pt x="2374" y="2499"/>
                    </a:lnTo>
                    <a:lnTo>
                      <a:pt x="2397" y="2489"/>
                    </a:lnTo>
                    <a:lnTo>
                      <a:pt x="2422" y="2470"/>
                    </a:lnTo>
                    <a:lnTo>
                      <a:pt x="2449" y="2439"/>
                    </a:lnTo>
                    <a:lnTo>
                      <a:pt x="2476" y="2396"/>
                    </a:lnTo>
                    <a:lnTo>
                      <a:pt x="2506" y="2339"/>
                    </a:lnTo>
                    <a:lnTo>
                      <a:pt x="2535" y="2265"/>
                    </a:lnTo>
                    <a:lnTo>
                      <a:pt x="2566" y="2174"/>
                    </a:lnTo>
                    <a:lnTo>
                      <a:pt x="2581" y="2121"/>
                    </a:lnTo>
                    <a:lnTo>
                      <a:pt x="2600" y="2048"/>
                    </a:lnTo>
                    <a:lnTo>
                      <a:pt x="2623" y="1928"/>
                    </a:lnTo>
                    <a:lnTo>
                      <a:pt x="2627" y="1835"/>
                    </a:lnTo>
                    <a:lnTo>
                      <a:pt x="2617" y="1766"/>
                    </a:lnTo>
                    <a:lnTo>
                      <a:pt x="2596" y="1718"/>
                    </a:lnTo>
                    <a:lnTo>
                      <a:pt x="2565" y="1688"/>
                    </a:lnTo>
                    <a:lnTo>
                      <a:pt x="2530" y="1672"/>
                    </a:lnTo>
                    <a:lnTo>
                      <a:pt x="2491" y="1668"/>
                    </a:lnTo>
                    <a:lnTo>
                      <a:pt x="2471" y="1669"/>
                    </a:lnTo>
                    <a:lnTo>
                      <a:pt x="2485" y="1627"/>
                    </a:lnTo>
                    <a:lnTo>
                      <a:pt x="2508" y="1544"/>
                    </a:lnTo>
                    <a:lnTo>
                      <a:pt x="2516" y="1503"/>
                    </a:lnTo>
                    <a:lnTo>
                      <a:pt x="2531" y="1408"/>
                    </a:lnTo>
                    <a:lnTo>
                      <a:pt x="2548" y="1235"/>
                    </a:lnTo>
                    <a:lnTo>
                      <a:pt x="2552" y="1084"/>
                    </a:lnTo>
                    <a:lnTo>
                      <a:pt x="2544" y="953"/>
                    </a:lnTo>
                    <a:lnTo>
                      <a:pt x="2526" y="841"/>
                    </a:lnTo>
                    <a:lnTo>
                      <a:pt x="2501" y="746"/>
                    </a:lnTo>
                    <a:lnTo>
                      <a:pt x="2467" y="667"/>
                    </a:lnTo>
                    <a:lnTo>
                      <a:pt x="2431" y="601"/>
                    </a:lnTo>
                    <a:lnTo>
                      <a:pt x="2391" y="549"/>
                    </a:lnTo>
                    <a:lnTo>
                      <a:pt x="2350" y="508"/>
                    </a:lnTo>
                    <a:lnTo>
                      <a:pt x="2310" y="478"/>
                    </a:lnTo>
                    <a:lnTo>
                      <a:pt x="2272" y="456"/>
                    </a:lnTo>
                    <a:lnTo>
                      <a:pt x="2221" y="436"/>
                    </a:lnTo>
                    <a:lnTo>
                      <a:pt x="2180" y="426"/>
                    </a:lnTo>
                    <a:lnTo>
                      <a:pt x="2177" y="426"/>
                    </a:lnTo>
                    <a:lnTo>
                      <a:pt x="2174" y="421"/>
                    </a:lnTo>
                    <a:lnTo>
                      <a:pt x="2140" y="369"/>
                    </a:lnTo>
                    <a:lnTo>
                      <a:pt x="2087" y="307"/>
                    </a:lnTo>
                    <a:lnTo>
                      <a:pt x="2039" y="260"/>
                    </a:lnTo>
                    <a:lnTo>
                      <a:pt x="1979" y="211"/>
                    </a:lnTo>
                    <a:lnTo>
                      <a:pt x="1909" y="162"/>
                    </a:lnTo>
                    <a:lnTo>
                      <a:pt x="1868" y="138"/>
                    </a:lnTo>
                    <a:lnTo>
                      <a:pt x="1840" y="121"/>
                    </a:lnTo>
                    <a:lnTo>
                      <a:pt x="1777" y="90"/>
                    </a:lnTo>
                    <a:lnTo>
                      <a:pt x="1710" y="63"/>
                    </a:lnTo>
                    <a:lnTo>
                      <a:pt x="1637" y="39"/>
                    </a:lnTo>
                    <a:lnTo>
                      <a:pt x="1558" y="20"/>
                    </a:lnTo>
                    <a:lnTo>
                      <a:pt x="1473" y="7"/>
                    </a:lnTo>
                    <a:lnTo>
                      <a:pt x="1382" y="0"/>
                    </a:lnTo>
                    <a:lnTo>
                      <a:pt x="1285" y="0"/>
                    </a:lnTo>
                    <a:lnTo>
                      <a:pt x="1234" y="4"/>
                    </a:lnTo>
                    <a:lnTo>
                      <a:pt x="1201" y="6"/>
                    </a:lnTo>
                    <a:lnTo>
                      <a:pt x="1136" y="14"/>
                    </a:lnTo>
                    <a:lnTo>
                      <a:pt x="1041" y="33"/>
                    </a:lnTo>
                    <a:lnTo>
                      <a:pt x="982" y="52"/>
                    </a:lnTo>
                    <a:lnTo>
                      <a:pt x="982" y="52"/>
                    </a:lnTo>
                    <a:lnTo>
                      <a:pt x="944" y="65"/>
                    </a:lnTo>
                    <a:lnTo>
                      <a:pt x="872" y="96"/>
                    </a:lnTo>
                    <a:lnTo>
                      <a:pt x="768" y="152"/>
                    </a:lnTo>
                    <a:lnTo>
                      <a:pt x="704" y="194"/>
                    </a:lnTo>
                    <a:lnTo>
                      <a:pt x="666" y="219"/>
                    </a:lnTo>
                    <a:lnTo>
                      <a:pt x="591" y="273"/>
                    </a:lnTo>
                    <a:lnTo>
                      <a:pt x="519" y="332"/>
                    </a:lnTo>
                    <a:lnTo>
                      <a:pt x="451" y="397"/>
                    </a:lnTo>
                    <a:lnTo>
                      <a:pt x="418" y="430"/>
                    </a:lnTo>
                    <a:lnTo>
                      <a:pt x="368" y="483"/>
                    </a:lnTo>
                    <a:lnTo>
                      <a:pt x="297" y="571"/>
                    </a:lnTo>
                    <a:lnTo>
                      <a:pt x="253" y="635"/>
                    </a:lnTo>
                    <a:lnTo>
                      <a:pt x="213" y="703"/>
                    </a:lnTo>
                    <a:lnTo>
                      <a:pt x="177" y="774"/>
                    </a:lnTo>
                    <a:lnTo>
                      <a:pt x="146" y="850"/>
                    </a:lnTo>
                    <a:lnTo>
                      <a:pt x="119" y="930"/>
                    </a:lnTo>
                    <a:lnTo>
                      <a:pt x="109" y="972"/>
                    </a:lnTo>
                    <a:lnTo>
                      <a:pt x="101" y="1003"/>
                    </a:lnTo>
                    <a:lnTo>
                      <a:pt x="89" y="1066"/>
                    </a:lnTo>
                    <a:lnTo>
                      <a:pt x="80" y="1163"/>
                    </a:lnTo>
                    <a:lnTo>
                      <a:pt x="82" y="1295"/>
                    </a:lnTo>
                    <a:lnTo>
                      <a:pt x="98" y="1432"/>
                    </a:lnTo>
                    <a:lnTo>
                      <a:pt x="111" y="1501"/>
                    </a:lnTo>
                    <a:lnTo>
                      <a:pt x="111" y="1501"/>
                    </a:lnTo>
                    <a:lnTo>
                      <a:pt x="119" y="1543"/>
                    </a:lnTo>
                    <a:lnTo>
                      <a:pt x="142" y="1626"/>
                    </a:lnTo>
                    <a:lnTo>
                      <a:pt x="156" y="1667"/>
                    </a:lnTo>
                    <a:lnTo>
                      <a:pt x="137" y="1666"/>
                    </a:lnTo>
                    <a:lnTo>
                      <a:pt x="98" y="1671"/>
                    </a:lnTo>
                    <a:lnTo>
                      <a:pt x="62" y="1686"/>
                    </a:lnTo>
                    <a:lnTo>
                      <a:pt x="32" y="1716"/>
                    </a:lnTo>
                    <a:lnTo>
                      <a:pt x="10" y="1764"/>
                    </a:lnTo>
                    <a:lnTo>
                      <a:pt x="0" y="1834"/>
                    </a:lnTo>
                    <a:lnTo>
                      <a:pt x="5" y="1926"/>
                    </a:lnTo>
                    <a:lnTo>
                      <a:pt x="27" y="2047"/>
                    </a:lnTo>
                    <a:lnTo>
                      <a:pt x="46" y="2119"/>
                    </a:lnTo>
                    <a:lnTo>
                      <a:pt x="62" y="2173"/>
                    </a:lnTo>
                    <a:lnTo>
                      <a:pt x="93" y="2264"/>
                    </a:lnTo>
                    <a:lnTo>
                      <a:pt x="122" y="2339"/>
                    </a:lnTo>
                    <a:lnTo>
                      <a:pt x="152" y="2396"/>
                    </a:lnTo>
                    <a:lnTo>
                      <a:pt x="180" y="2440"/>
                    </a:lnTo>
                    <a:lnTo>
                      <a:pt x="206" y="2470"/>
                    </a:lnTo>
                    <a:lnTo>
                      <a:pt x="231" y="2490"/>
                    </a:lnTo>
                    <a:lnTo>
                      <a:pt x="255" y="2499"/>
                    </a:lnTo>
                    <a:lnTo>
                      <a:pt x="266" y="250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41" name="그룹 77"/>
            <p:cNvGrpSpPr/>
            <p:nvPr/>
          </p:nvGrpSpPr>
          <p:grpSpPr>
            <a:xfrm>
              <a:off x="5903717" y="2331115"/>
              <a:ext cx="1123259" cy="1123259"/>
              <a:chOff x="2979738" y="-1698625"/>
              <a:chExt cx="1609725" cy="1609725"/>
            </a:xfrm>
            <a:solidFill>
              <a:schemeClr val="accent1"/>
            </a:solidFill>
          </p:grpSpPr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2979738" y="-1698625"/>
                <a:ext cx="1609725" cy="1609725"/>
              </a:xfrm>
              <a:custGeom>
                <a:avLst/>
                <a:gdLst>
                  <a:gd name="T0" fmla="*/ 5352 w 6085"/>
                  <a:gd name="T1" fmla="*/ 2274 h 6083"/>
                  <a:gd name="T2" fmla="*/ 5097 w 6085"/>
                  <a:gd name="T3" fmla="*/ 1737 h 6083"/>
                  <a:gd name="T4" fmla="*/ 5436 w 6085"/>
                  <a:gd name="T5" fmla="*/ 1282 h 6083"/>
                  <a:gd name="T6" fmla="*/ 5399 w 6085"/>
                  <a:gd name="T7" fmla="*/ 1098 h 6083"/>
                  <a:gd name="T8" fmla="*/ 4914 w 6085"/>
                  <a:gd name="T9" fmla="*/ 646 h 6083"/>
                  <a:gd name="T10" fmla="*/ 4730 w 6085"/>
                  <a:gd name="T11" fmla="*/ 682 h 6083"/>
                  <a:gd name="T12" fmla="*/ 4139 w 6085"/>
                  <a:gd name="T13" fmla="*/ 869 h 6083"/>
                  <a:gd name="T14" fmla="*/ 3575 w 6085"/>
                  <a:gd name="T15" fmla="*/ 666 h 6083"/>
                  <a:gd name="T16" fmla="*/ 3491 w 6085"/>
                  <a:gd name="T17" fmla="*/ 104 h 6083"/>
                  <a:gd name="T18" fmla="*/ 3334 w 6085"/>
                  <a:gd name="T19" fmla="*/ 0 h 6083"/>
                  <a:gd name="T20" fmla="*/ 2672 w 6085"/>
                  <a:gd name="T21" fmla="*/ 24 h 6083"/>
                  <a:gd name="T22" fmla="*/ 2568 w 6085"/>
                  <a:gd name="T23" fmla="*/ 180 h 6083"/>
                  <a:gd name="T24" fmla="*/ 2275 w 6085"/>
                  <a:gd name="T25" fmla="*/ 731 h 6083"/>
                  <a:gd name="T26" fmla="*/ 1737 w 6085"/>
                  <a:gd name="T27" fmla="*/ 986 h 6083"/>
                  <a:gd name="T28" fmla="*/ 1282 w 6085"/>
                  <a:gd name="T29" fmla="*/ 647 h 6083"/>
                  <a:gd name="T30" fmla="*/ 1099 w 6085"/>
                  <a:gd name="T31" fmla="*/ 684 h 6083"/>
                  <a:gd name="T32" fmla="*/ 648 w 6085"/>
                  <a:gd name="T33" fmla="*/ 1168 h 6083"/>
                  <a:gd name="T34" fmla="*/ 684 w 6085"/>
                  <a:gd name="T35" fmla="*/ 1352 h 6083"/>
                  <a:gd name="T36" fmla="*/ 870 w 6085"/>
                  <a:gd name="T37" fmla="*/ 1943 h 6083"/>
                  <a:gd name="T38" fmla="*/ 668 w 6085"/>
                  <a:gd name="T39" fmla="*/ 2507 h 6083"/>
                  <a:gd name="T40" fmla="*/ 105 w 6085"/>
                  <a:gd name="T41" fmla="*/ 2591 h 6083"/>
                  <a:gd name="T42" fmla="*/ 1 w 6085"/>
                  <a:gd name="T43" fmla="*/ 2747 h 6083"/>
                  <a:gd name="T44" fmla="*/ 24 w 6085"/>
                  <a:gd name="T45" fmla="*/ 3410 h 6083"/>
                  <a:gd name="T46" fmla="*/ 181 w 6085"/>
                  <a:gd name="T47" fmla="*/ 3514 h 6083"/>
                  <a:gd name="T48" fmla="*/ 732 w 6085"/>
                  <a:gd name="T49" fmla="*/ 3807 h 6083"/>
                  <a:gd name="T50" fmla="*/ 987 w 6085"/>
                  <a:gd name="T51" fmla="*/ 4344 h 6083"/>
                  <a:gd name="T52" fmla="*/ 648 w 6085"/>
                  <a:gd name="T53" fmla="*/ 4800 h 6083"/>
                  <a:gd name="T54" fmla="*/ 684 w 6085"/>
                  <a:gd name="T55" fmla="*/ 4983 h 6083"/>
                  <a:gd name="T56" fmla="*/ 1169 w 6085"/>
                  <a:gd name="T57" fmla="*/ 5435 h 6083"/>
                  <a:gd name="T58" fmla="*/ 1354 w 6085"/>
                  <a:gd name="T59" fmla="*/ 5399 h 6083"/>
                  <a:gd name="T60" fmla="*/ 1944 w 6085"/>
                  <a:gd name="T61" fmla="*/ 5213 h 6083"/>
                  <a:gd name="T62" fmla="*/ 2509 w 6085"/>
                  <a:gd name="T63" fmla="*/ 5415 h 6083"/>
                  <a:gd name="T64" fmla="*/ 2592 w 6085"/>
                  <a:gd name="T65" fmla="*/ 5978 h 6083"/>
                  <a:gd name="T66" fmla="*/ 2749 w 6085"/>
                  <a:gd name="T67" fmla="*/ 6082 h 6083"/>
                  <a:gd name="T68" fmla="*/ 3412 w 6085"/>
                  <a:gd name="T69" fmla="*/ 6059 h 6083"/>
                  <a:gd name="T70" fmla="*/ 3516 w 6085"/>
                  <a:gd name="T71" fmla="*/ 5903 h 6083"/>
                  <a:gd name="T72" fmla="*/ 3809 w 6085"/>
                  <a:gd name="T73" fmla="*/ 5351 h 6083"/>
                  <a:gd name="T74" fmla="*/ 4346 w 6085"/>
                  <a:gd name="T75" fmla="*/ 5097 h 6083"/>
                  <a:gd name="T76" fmla="*/ 4801 w 6085"/>
                  <a:gd name="T77" fmla="*/ 5435 h 6083"/>
                  <a:gd name="T78" fmla="*/ 4985 w 6085"/>
                  <a:gd name="T79" fmla="*/ 5399 h 6083"/>
                  <a:gd name="T80" fmla="*/ 5437 w 6085"/>
                  <a:gd name="T81" fmla="*/ 4914 h 6083"/>
                  <a:gd name="T82" fmla="*/ 5401 w 6085"/>
                  <a:gd name="T83" fmla="*/ 4730 h 6083"/>
                  <a:gd name="T84" fmla="*/ 5214 w 6085"/>
                  <a:gd name="T85" fmla="*/ 4139 h 6083"/>
                  <a:gd name="T86" fmla="*/ 5417 w 6085"/>
                  <a:gd name="T87" fmla="*/ 3574 h 6083"/>
                  <a:gd name="T88" fmla="*/ 5980 w 6085"/>
                  <a:gd name="T89" fmla="*/ 3491 h 6083"/>
                  <a:gd name="T90" fmla="*/ 6084 w 6085"/>
                  <a:gd name="T91" fmla="*/ 3334 h 6083"/>
                  <a:gd name="T92" fmla="*/ 6060 w 6085"/>
                  <a:gd name="T93" fmla="*/ 2672 h 6083"/>
                  <a:gd name="T94" fmla="*/ 5903 w 6085"/>
                  <a:gd name="T95" fmla="*/ 2568 h 6083"/>
                  <a:gd name="T96" fmla="*/ 2614 w 6085"/>
                  <a:gd name="T97" fmla="*/ 4700 h 6083"/>
                  <a:gd name="T98" fmla="*/ 1891 w 6085"/>
                  <a:gd name="T99" fmla="*/ 4308 h 6083"/>
                  <a:gd name="T100" fmla="*/ 1433 w 6085"/>
                  <a:gd name="T101" fmla="*/ 3630 h 6083"/>
                  <a:gd name="T102" fmla="*/ 1331 w 6085"/>
                  <a:gd name="T103" fmla="*/ 2954 h 6083"/>
                  <a:gd name="T104" fmla="*/ 1577 w 6085"/>
                  <a:gd name="T105" fmla="*/ 2154 h 6083"/>
                  <a:gd name="T106" fmla="*/ 2154 w 6085"/>
                  <a:gd name="T107" fmla="*/ 1577 h 6083"/>
                  <a:gd name="T108" fmla="*/ 2954 w 6085"/>
                  <a:gd name="T109" fmla="*/ 1331 h 6083"/>
                  <a:gd name="T110" fmla="*/ 3631 w 6085"/>
                  <a:gd name="T111" fmla="*/ 1432 h 6083"/>
                  <a:gd name="T112" fmla="*/ 4309 w 6085"/>
                  <a:gd name="T113" fmla="*/ 1890 h 6083"/>
                  <a:gd name="T114" fmla="*/ 4701 w 6085"/>
                  <a:gd name="T115" fmla="*/ 2614 h 6083"/>
                  <a:gd name="T116" fmla="*/ 4735 w 6085"/>
                  <a:gd name="T117" fmla="*/ 3302 h 6083"/>
                  <a:gd name="T118" fmla="*/ 4414 w 6085"/>
                  <a:gd name="T119" fmla="*/ 4065 h 6083"/>
                  <a:gd name="T120" fmla="*/ 3784 w 6085"/>
                  <a:gd name="T121" fmla="*/ 4586 h 6083"/>
                  <a:gd name="T122" fmla="*/ 3042 w 6085"/>
                  <a:gd name="T123" fmla="*/ 4753 h 6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5" h="6083">
                    <a:moveTo>
                      <a:pt x="5883" y="2567"/>
                    </a:moveTo>
                    <a:lnTo>
                      <a:pt x="5428" y="2567"/>
                    </a:lnTo>
                    <a:lnTo>
                      <a:pt x="5416" y="2507"/>
                    </a:lnTo>
                    <a:lnTo>
                      <a:pt x="5387" y="2389"/>
                    </a:lnTo>
                    <a:lnTo>
                      <a:pt x="5352" y="2274"/>
                    </a:lnTo>
                    <a:lnTo>
                      <a:pt x="5311" y="2161"/>
                    </a:lnTo>
                    <a:lnTo>
                      <a:pt x="5266" y="2051"/>
                    </a:lnTo>
                    <a:lnTo>
                      <a:pt x="5214" y="1943"/>
                    </a:lnTo>
                    <a:lnTo>
                      <a:pt x="5158" y="1839"/>
                    </a:lnTo>
                    <a:lnTo>
                      <a:pt x="5097" y="1737"/>
                    </a:lnTo>
                    <a:lnTo>
                      <a:pt x="5065" y="1688"/>
                    </a:lnTo>
                    <a:lnTo>
                      <a:pt x="5386" y="1367"/>
                    </a:lnTo>
                    <a:lnTo>
                      <a:pt x="5399" y="1352"/>
                    </a:lnTo>
                    <a:lnTo>
                      <a:pt x="5421" y="1319"/>
                    </a:lnTo>
                    <a:lnTo>
                      <a:pt x="5436" y="1282"/>
                    </a:lnTo>
                    <a:lnTo>
                      <a:pt x="5443" y="1244"/>
                    </a:lnTo>
                    <a:lnTo>
                      <a:pt x="5443" y="1205"/>
                    </a:lnTo>
                    <a:lnTo>
                      <a:pt x="5436" y="1168"/>
                    </a:lnTo>
                    <a:lnTo>
                      <a:pt x="5421" y="1131"/>
                    </a:lnTo>
                    <a:lnTo>
                      <a:pt x="5399" y="1098"/>
                    </a:lnTo>
                    <a:lnTo>
                      <a:pt x="5386" y="1083"/>
                    </a:lnTo>
                    <a:lnTo>
                      <a:pt x="4999" y="696"/>
                    </a:lnTo>
                    <a:lnTo>
                      <a:pt x="4984" y="682"/>
                    </a:lnTo>
                    <a:lnTo>
                      <a:pt x="4950" y="661"/>
                    </a:lnTo>
                    <a:lnTo>
                      <a:pt x="4914" y="646"/>
                    </a:lnTo>
                    <a:lnTo>
                      <a:pt x="4876" y="639"/>
                    </a:lnTo>
                    <a:lnTo>
                      <a:pt x="4838" y="639"/>
                    </a:lnTo>
                    <a:lnTo>
                      <a:pt x="4800" y="646"/>
                    </a:lnTo>
                    <a:lnTo>
                      <a:pt x="4763" y="661"/>
                    </a:lnTo>
                    <a:lnTo>
                      <a:pt x="4730" y="682"/>
                    </a:lnTo>
                    <a:lnTo>
                      <a:pt x="4715" y="696"/>
                    </a:lnTo>
                    <a:lnTo>
                      <a:pt x="4394" y="1017"/>
                    </a:lnTo>
                    <a:lnTo>
                      <a:pt x="4345" y="985"/>
                    </a:lnTo>
                    <a:lnTo>
                      <a:pt x="4243" y="925"/>
                    </a:lnTo>
                    <a:lnTo>
                      <a:pt x="4139" y="869"/>
                    </a:lnTo>
                    <a:lnTo>
                      <a:pt x="4031" y="817"/>
                    </a:lnTo>
                    <a:lnTo>
                      <a:pt x="3921" y="771"/>
                    </a:lnTo>
                    <a:lnTo>
                      <a:pt x="3808" y="730"/>
                    </a:lnTo>
                    <a:lnTo>
                      <a:pt x="3693" y="695"/>
                    </a:lnTo>
                    <a:lnTo>
                      <a:pt x="3575" y="666"/>
                    </a:lnTo>
                    <a:lnTo>
                      <a:pt x="3515" y="654"/>
                    </a:lnTo>
                    <a:lnTo>
                      <a:pt x="3515" y="201"/>
                    </a:lnTo>
                    <a:lnTo>
                      <a:pt x="3514" y="180"/>
                    </a:lnTo>
                    <a:lnTo>
                      <a:pt x="3506" y="141"/>
                    </a:lnTo>
                    <a:lnTo>
                      <a:pt x="3491" y="104"/>
                    </a:lnTo>
                    <a:lnTo>
                      <a:pt x="3469" y="72"/>
                    </a:lnTo>
                    <a:lnTo>
                      <a:pt x="3442" y="45"/>
                    </a:lnTo>
                    <a:lnTo>
                      <a:pt x="3410" y="24"/>
                    </a:lnTo>
                    <a:lnTo>
                      <a:pt x="3373" y="8"/>
                    </a:lnTo>
                    <a:lnTo>
                      <a:pt x="3334" y="0"/>
                    </a:lnTo>
                    <a:lnTo>
                      <a:pt x="3314" y="0"/>
                    </a:lnTo>
                    <a:lnTo>
                      <a:pt x="2768" y="0"/>
                    </a:lnTo>
                    <a:lnTo>
                      <a:pt x="2748" y="0"/>
                    </a:lnTo>
                    <a:lnTo>
                      <a:pt x="2709" y="8"/>
                    </a:lnTo>
                    <a:lnTo>
                      <a:pt x="2672" y="24"/>
                    </a:lnTo>
                    <a:lnTo>
                      <a:pt x="2640" y="45"/>
                    </a:lnTo>
                    <a:lnTo>
                      <a:pt x="2613" y="72"/>
                    </a:lnTo>
                    <a:lnTo>
                      <a:pt x="2591" y="104"/>
                    </a:lnTo>
                    <a:lnTo>
                      <a:pt x="2576" y="141"/>
                    </a:lnTo>
                    <a:lnTo>
                      <a:pt x="2568" y="180"/>
                    </a:lnTo>
                    <a:lnTo>
                      <a:pt x="2567" y="201"/>
                    </a:lnTo>
                    <a:lnTo>
                      <a:pt x="2567" y="655"/>
                    </a:lnTo>
                    <a:lnTo>
                      <a:pt x="2508" y="667"/>
                    </a:lnTo>
                    <a:lnTo>
                      <a:pt x="2389" y="697"/>
                    </a:lnTo>
                    <a:lnTo>
                      <a:pt x="2275" y="731"/>
                    </a:lnTo>
                    <a:lnTo>
                      <a:pt x="2161" y="772"/>
                    </a:lnTo>
                    <a:lnTo>
                      <a:pt x="2052" y="817"/>
                    </a:lnTo>
                    <a:lnTo>
                      <a:pt x="1944" y="869"/>
                    </a:lnTo>
                    <a:lnTo>
                      <a:pt x="1840" y="925"/>
                    </a:lnTo>
                    <a:lnTo>
                      <a:pt x="1737" y="986"/>
                    </a:lnTo>
                    <a:lnTo>
                      <a:pt x="1688" y="1019"/>
                    </a:lnTo>
                    <a:lnTo>
                      <a:pt x="1367" y="698"/>
                    </a:lnTo>
                    <a:lnTo>
                      <a:pt x="1352" y="684"/>
                    </a:lnTo>
                    <a:lnTo>
                      <a:pt x="1319" y="662"/>
                    </a:lnTo>
                    <a:lnTo>
                      <a:pt x="1282" y="647"/>
                    </a:lnTo>
                    <a:lnTo>
                      <a:pt x="1244" y="640"/>
                    </a:lnTo>
                    <a:lnTo>
                      <a:pt x="1206" y="640"/>
                    </a:lnTo>
                    <a:lnTo>
                      <a:pt x="1168" y="647"/>
                    </a:lnTo>
                    <a:lnTo>
                      <a:pt x="1132" y="662"/>
                    </a:lnTo>
                    <a:lnTo>
                      <a:pt x="1099" y="684"/>
                    </a:lnTo>
                    <a:lnTo>
                      <a:pt x="1084" y="698"/>
                    </a:lnTo>
                    <a:lnTo>
                      <a:pt x="698" y="1083"/>
                    </a:lnTo>
                    <a:lnTo>
                      <a:pt x="684" y="1098"/>
                    </a:lnTo>
                    <a:lnTo>
                      <a:pt x="662" y="1131"/>
                    </a:lnTo>
                    <a:lnTo>
                      <a:pt x="648" y="1168"/>
                    </a:lnTo>
                    <a:lnTo>
                      <a:pt x="640" y="1205"/>
                    </a:lnTo>
                    <a:lnTo>
                      <a:pt x="640" y="1244"/>
                    </a:lnTo>
                    <a:lnTo>
                      <a:pt x="648" y="1282"/>
                    </a:lnTo>
                    <a:lnTo>
                      <a:pt x="662" y="1319"/>
                    </a:lnTo>
                    <a:lnTo>
                      <a:pt x="684" y="1352"/>
                    </a:lnTo>
                    <a:lnTo>
                      <a:pt x="698" y="1367"/>
                    </a:lnTo>
                    <a:lnTo>
                      <a:pt x="1019" y="1688"/>
                    </a:lnTo>
                    <a:lnTo>
                      <a:pt x="987" y="1737"/>
                    </a:lnTo>
                    <a:lnTo>
                      <a:pt x="926" y="1839"/>
                    </a:lnTo>
                    <a:lnTo>
                      <a:pt x="870" y="1943"/>
                    </a:lnTo>
                    <a:lnTo>
                      <a:pt x="818" y="2051"/>
                    </a:lnTo>
                    <a:lnTo>
                      <a:pt x="773" y="2160"/>
                    </a:lnTo>
                    <a:lnTo>
                      <a:pt x="732" y="2274"/>
                    </a:lnTo>
                    <a:lnTo>
                      <a:pt x="697" y="2389"/>
                    </a:lnTo>
                    <a:lnTo>
                      <a:pt x="668" y="2507"/>
                    </a:lnTo>
                    <a:lnTo>
                      <a:pt x="656" y="2567"/>
                    </a:lnTo>
                    <a:lnTo>
                      <a:pt x="201" y="2567"/>
                    </a:lnTo>
                    <a:lnTo>
                      <a:pt x="181" y="2568"/>
                    </a:lnTo>
                    <a:lnTo>
                      <a:pt x="142" y="2576"/>
                    </a:lnTo>
                    <a:lnTo>
                      <a:pt x="105" y="2591"/>
                    </a:lnTo>
                    <a:lnTo>
                      <a:pt x="73" y="2612"/>
                    </a:lnTo>
                    <a:lnTo>
                      <a:pt x="46" y="2640"/>
                    </a:lnTo>
                    <a:lnTo>
                      <a:pt x="24" y="2672"/>
                    </a:lnTo>
                    <a:lnTo>
                      <a:pt x="9" y="2708"/>
                    </a:lnTo>
                    <a:lnTo>
                      <a:pt x="1" y="2747"/>
                    </a:lnTo>
                    <a:lnTo>
                      <a:pt x="0" y="2768"/>
                    </a:lnTo>
                    <a:lnTo>
                      <a:pt x="0" y="3314"/>
                    </a:lnTo>
                    <a:lnTo>
                      <a:pt x="1" y="3334"/>
                    </a:lnTo>
                    <a:lnTo>
                      <a:pt x="9" y="3373"/>
                    </a:lnTo>
                    <a:lnTo>
                      <a:pt x="24" y="3410"/>
                    </a:lnTo>
                    <a:lnTo>
                      <a:pt x="46" y="3442"/>
                    </a:lnTo>
                    <a:lnTo>
                      <a:pt x="73" y="3469"/>
                    </a:lnTo>
                    <a:lnTo>
                      <a:pt x="105" y="3491"/>
                    </a:lnTo>
                    <a:lnTo>
                      <a:pt x="142" y="3506"/>
                    </a:lnTo>
                    <a:lnTo>
                      <a:pt x="181" y="3514"/>
                    </a:lnTo>
                    <a:lnTo>
                      <a:pt x="201" y="3515"/>
                    </a:lnTo>
                    <a:lnTo>
                      <a:pt x="656" y="3515"/>
                    </a:lnTo>
                    <a:lnTo>
                      <a:pt x="668" y="3574"/>
                    </a:lnTo>
                    <a:lnTo>
                      <a:pt x="697" y="3692"/>
                    </a:lnTo>
                    <a:lnTo>
                      <a:pt x="732" y="3807"/>
                    </a:lnTo>
                    <a:lnTo>
                      <a:pt x="772" y="3921"/>
                    </a:lnTo>
                    <a:lnTo>
                      <a:pt x="818" y="4030"/>
                    </a:lnTo>
                    <a:lnTo>
                      <a:pt x="870" y="4138"/>
                    </a:lnTo>
                    <a:lnTo>
                      <a:pt x="926" y="4242"/>
                    </a:lnTo>
                    <a:lnTo>
                      <a:pt x="987" y="4344"/>
                    </a:lnTo>
                    <a:lnTo>
                      <a:pt x="1019" y="4394"/>
                    </a:lnTo>
                    <a:lnTo>
                      <a:pt x="698" y="4715"/>
                    </a:lnTo>
                    <a:lnTo>
                      <a:pt x="684" y="4730"/>
                    </a:lnTo>
                    <a:lnTo>
                      <a:pt x="662" y="4763"/>
                    </a:lnTo>
                    <a:lnTo>
                      <a:pt x="648" y="4800"/>
                    </a:lnTo>
                    <a:lnTo>
                      <a:pt x="640" y="4838"/>
                    </a:lnTo>
                    <a:lnTo>
                      <a:pt x="640" y="4876"/>
                    </a:lnTo>
                    <a:lnTo>
                      <a:pt x="648" y="4914"/>
                    </a:lnTo>
                    <a:lnTo>
                      <a:pt x="662" y="4950"/>
                    </a:lnTo>
                    <a:lnTo>
                      <a:pt x="684" y="4983"/>
                    </a:lnTo>
                    <a:lnTo>
                      <a:pt x="698" y="4998"/>
                    </a:lnTo>
                    <a:lnTo>
                      <a:pt x="1085" y="5385"/>
                    </a:lnTo>
                    <a:lnTo>
                      <a:pt x="1100" y="5399"/>
                    </a:lnTo>
                    <a:lnTo>
                      <a:pt x="1133" y="5421"/>
                    </a:lnTo>
                    <a:lnTo>
                      <a:pt x="1169" y="5435"/>
                    </a:lnTo>
                    <a:lnTo>
                      <a:pt x="1207" y="5443"/>
                    </a:lnTo>
                    <a:lnTo>
                      <a:pt x="1245" y="5443"/>
                    </a:lnTo>
                    <a:lnTo>
                      <a:pt x="1283" y="5435"/>
                    </a:lnTo>
                    <a:lnTo>
                      <a:pt x="1320" y="5421"/>
                    </a:lnTo>
                    <a:lnTo>
                      <a:pt x="1354" y="5399"/>
                    </a:lnTo>
                    <a:lnTo>
                      <a:pt x="1369" y="5385"/>
                    </a:lnTo>
                    <a:lnTo>
                      <a:pt x="1690" y="5064"/>
                    </a:lnTo>
                    <a:lnTo>
                      <a:pt x="1739" y="5097"/>
                    </a:lnTo>
                    <a:lnTo>
                      <a:pt x="1840" y="5157"/>
                    </a:lnTo>
                    <a:lnTo>
                      <a:pt x="1944" y="5213"/>
                    </a:lnTo>
                    <a:lnTo>
                      <a:pt x="2052" y="5265"/>
                    </a:lnTo>
                    <a:lnTo>
                      <a:pt x="2162" y="5311"/>
                    </a:lnTo>
                    <a:lnTo>
                      <a:pt x="2276" y="5351"/>
                    </a:lnTo>
                    <a:lnTo>
                      <a:pt x="2391" y="5386"/>
                    </a:lnTo>
                    <a:lnTo>
                      <a:pt x="2509" y="5415"/>
                    </a:lnTo>
                    <a:lnTo>
                      <a:pt x="2569" y="5428"/>
                    </a:lnTo>
                    <a:lnTo>
                      <a:pt x="2569" y="5882"/>
                    </a:lnTo>
                    <a:lnTo>
                      <a:pt x="2569" y="5903"/>
                    </a:lnTo>
                    <a:lnTo>
                      <a:pt x="2577" y="5942"/>
                    </a:lnTo>
                    <a:lnTo>
                      <a:pt x="2592" y="5978"/>
                    </a:lnTo>
                    <a:lnTo>
                      <a:pt x="2614" y="6010"/>
                    </a:lnTo>
                    <a:lnTo>
                      <a:pt x="2641" y="6038"/>
                    </a:lnTo>
                    <a:lnTo>
                      <a:pt x="2673" y="6059"/>
                    </a:lnTo>
                    <a:lnTo>
                      <a:pt x="2710" y="6074"/>
                    </a:lnTo>
                    <a:lnTo>
                      <a:pt x="2749" y="6082"/>
                    </a:lnTo>
                    <a:lnTo>
                      <a:pt x="2770" y="6083"/>
                    </a:lnTo>
                    <a:lnTo>
                      <a:pt x="3315" y="6083"/>
                    </a:lnTo>
                    <a:lnTo>
                      <a:pt x="3336" y="6082"/>
                    </a:lnTo>
                    <a:lnTo>
                      <a:pt x="3375" y="6074"/>
                    </a:lnTo>
                    <a:lnTo>
                      <a:pt x="3412" y="6059"/>
                    </a:lnTo>
                    <a:lnTo>
                      <a:pt x="3443" y="6038"/>
                    </a:lnTo>
                    <a:lnTo>
                      <a:pt x="3471" y="6010"/>
                    </a:lnTo>
                    <a:lnTo>
                      <a:pt x="3492" y="5978"/>
                    </a:lnTo>
                    <a:lnTo>
                      <a:pt x="3508" y="5942"/>
                    </a:lnTo>
                    <a:lnTo>
                      <a:pt x="3516" y="5903"/>
                    </a:lnTo>
                    <a:lnTo>
                      <a:pt x="3516" y="5882"/>
                    </a:lnTo>
                    <a:lnTo>
                      <a:pt x="3516" y="5428"/>
                    </a:lnTo>
                    <a:lnTo>
                      <a:pt x="3576" y="5415"/>
                    </a:lnTo>
                    <a:lnTo>
                      <a:pt x="3694" y="5386"/>
                    </a:lnTo>
                    <a:lnTo>
                      <a:pt x="3809" y="5351"/>
                    </a:lnTo>
                    <a:lnTo>
                      <a:pt x="3922" y="5311"/>
                    </a:lnTo>
                    <a:lnTo>
                      <a:pt x="4032" y="5265"/>
                    </a:lnTo>
                    <a:lnTo>
                      <a:pt x="4140" y="5213"/>
                    </a:lnTo>
                    <a:lnTo>
                      <a:pt x="4244" y="5157"/>
                    </a:lnTo>
                    <a:lnTo>
                      <a:pt x="4346" y="5097"/>
                    </a:lnTo>
                    <a:lnTo>
                      <a:pt x="4395" y="5064"/>
                    </a:lnTo>
                    <a:lnTo>
                      <a:pt x="4716" y="5385"/>
                    </a:lnTo>
                    <a:lnTo>
                      <a:pt x="4731" y="5399"/>
                    </a:lnTo>
                    <a:lnTo>
                      <a:pt x="4764" y="5421"/>
                    </a:lnTo>
                    <a:lnTo>
                      <a:pt x="4801" y="5435"/>
                    </a:lnTo>
                    <a:lnTo>
                      <a:pt x="4839" y="5443"/>
                    </a:lnTo>
                    <a:lnTo>
                      <a:pt x="4878" y="5443"/>
                    </a:lnTo>
                    <a:lnTo>
                      <a:pt x="4916" y="5435"/>
                    </a:lnTo>
                    <a:lnTo>
                      <a:pt x="4952" y="5421"/>
                    </a:lnTo>
                    <a:lnTo>
                      <a:pt x="4985" y="5399"/>
                    </a:lnTo>
                    <a:lnTo>
                      <a:pt x="5000" y="5385"/>
                    </a:lnTo>
                    <a:lnTo>
                      <a:pt x="5387" y="4998"/>
                    </a:lnTo>
                    <a:lnTo>
                      <a:pt x="5401" y="4983"/>
                    </a:lnTo>
                    <a:lnTo>
                      <a:pt x="5422" y="4950"/>
                    </a:lnTo>
                    <a:lnTo>
                      <a:pt x="5437" y="4914"/>
                    </a:lnTo>
                    <a:lnTo>
                      <a:pt x="5444" y="4876"/>
                    </a:lnTo>
                    <a:lnTo>
                      <a:pt x="5444" y="4838"/>
                    </a:lnTo>
                    <a:lnTo>
                      <a:pt x="5437" y="4800"/>
                    </a:lnTo>
                    <a:lnTo>
                      <a:pt x="5422" y="4763"/>
                    </a:lnTo>
                    <a:lnTo>
                      <a:pt x="5401" y="4730"/>
                    </a:lnTo>
                    <a:lnTo>
                      <a:pt x="5387" y="4715"/>
                    </a:lnTo>
                    <a:lnTo>
                      <a:pt x="5066" y="4394"/>
                    </a:lnTo>
                    <a:lnTo>
                      <a:pt x="5098" y="4345"/>
                    </a:lnTo>
                    <a:lnTo>
                      <a:pt x="5159" y="4243"/>
                    </a:lnTo>
                    <a:lnTo>
                      <a:pt x="5214" y="4139"/>
                    </a:lnTo>
                    <a:lnTo>
                      <a:pt x="5266" y="4031"/>
                    </a:lnTo>
                    <a:lnTo>
                      <a:pt x="5312" y="3921"/>
                    </a:lnTo>
                    <a:lnTo>
                      <a:pt x="5353" y="3808"/>
                    </a:lnTo>
                    <a:lnTo>
                      <a:pt x="5388" y="3693"/>
                    </a:lnTo>
                    <a:lnTo>
                      <a:pt x="5417" y="3574"/>
                    </a:lnTo>
                    <a:lnTo>
                      <a:pt x="5429" y="3515"/>
                    </a:lnTo>
                    <a:lnTo>
                      <a:pt x="5884" y="3515"/>
                    </a:lnTo>
                    <a:lnTo>
                      <a:pt x="5904" y="3514"/>
                    </a:lnTo>
                    <a:lnTo>
                      <a:pt x="5943" y="3506"/>
                    </a:lnTo>
                    <a:lnTo>
                      <a:pt x="5980" y="3491"/>
                    </a:lnTo>
                    <a:lnTo>
                      <a:pt x="6012" y="3469"/>
                    </a:lnTo>
                    <a:lnTo>
                      <a:pt x="6039" y="3442"/>
                    </a:lnTo>
                    <a:lnTo>
                      <a:pt x="6061" y="3410"/>
                    </a:lnTo>
                    <a:lnTo>
                      <a:pt x="6076" y="3373"/>
                    </a:lnTo>
                    <a:lnTo>
                      <a:pt x="6084" y="3334"/>
                    </a:lnTo>
                    <a:lnTo>
                      <a:pt x="6085" y="3314"/>
                    </a:lnTo>
                    <a:lnTo>
                      <a:pt x="6085" y="2768"/>
                    </a:lnTo>
                    <a:lnTo>
                      <a:pt x="6084" y="2747"/>
                    </a:lnTo>
                    <a:lnTo>
                      <a:pt x="6076" y="2708"/>
                    </a:lnTo>
                    <a:lnTo>
                      <a:pt x="6060" y="2672"/>
                    </a:lnTo>
                    <a:lnTo>
                      <a:pt x="6039" y="2640"/>
                    </a:lnTo>
                    <a:lnTo>
                      <a:pt x="6011" y="2612"/>
                    </a:lnTo>
                    <a:lnTo>
                      <a:pt x="5979" y="2591"/>
                    </a:lnTo>
                    <a:lnTo>
                      <a:pt x="5942" y="2576"/>
                    </a:lnTo>
                    <a:lnTo>
                      <a:pt x="5903" y="2568"/>
                    </a:lnTo>
                    <a:lnTo>
                      <a:pt x="5883" y="2567"/>
                    </a:lnTo>
                    <a:close/>
                    <a:moveTo>
                      <a:pt x="3042" y="4753"/>
                    </a:moveTo>
                    <a:lnTo>
                      <a:pt x="2954" y="4752"/>
                    </a:lnTo>
                    <a:lnTo>
                      <a:pt x="2781" y="4734"/>
                    </a:lnTo>
                    <a:lnTo>
                      <a:pt x="2614" y="4700"/>
                    </a:lnTo>
                    <a:lnTo>
                      <a:pt x="2453" y="4650"/>
                    </a:lnTo>
                    <a:lnTo>
                      <a:pt x="2300" y="4586"/>
                    </a:lnTo>
                    <a:lnTo>
                      <a:pt x="2154" y="4506"/>
                    </a:lnTo>
                    <a:lnTo>
                      <a:pt x="2018" y="4414"/>
                    </a:lnTo>
                    <a:lnTo>
                      <a:pt x="1891" y="4308"/>
                    </a:lnTo>
                    <a:lnTo>
                      <a:pt x="1775" y="4193"/>
                    </a:lnTo>
                    <a:lnTo>
                      <a:pt x="1669" y="4065"/>
                    </a:lnTo>
                    <a:lnTo>
                      <a:pt x="1577" y="3929"/>
                    </a:lnTo>
                    <a:lnTo>
                      <a:pt x="1498" y="3783"/>
                    </a:lnTo>
                    <a:lnTo>
                      <a:pt x="1433" y="3630"/>
                    </a:lnTo>
                    <a:lnTo>
                      <a:pt x="1383" y="3469"/>
                    </a:lnTo>
                    <a:lnTo>
                      <a:pt x="1349" y="3302"/>
                    </a:lnTo>
                    <a:lnTo>
                      <a:pt x="1331" y="3129"/>
                    </a:lnTo>
                    <a:lnTo>
                      <a:pt x="1330" y="3041"/>
                    </a:lnTo>
                    <a:lnTo>
                      <a:pt x="1331" y="2954"/>
                    </a:lnTo>
                    <a:lnTo>
                      <a:pt x="1349" y="2781"/>
                    </a:lnTo>
                    <a:lnTo>
                      <a:pt x="1383" y="2614"/>
                    </a:lnTo>
                    <a:lnTo>
                      <a:pt x="1433" y="2453"/>
                    </a:lnTo>
                    <a:lnTo>
                      <a:pt x="1498" y="2300"/>
                    </a:lnTo>
                    <a:lnTo>
                      <a:pt x="1577" y="2154"/>
                    </a:lnTo>
                    <a:lnTo>
                      <a:pt x="1669" y="2018"/>
                    </a:lnTo>
                    <a:lnTo>
                      <a:pt x="1775" y="1890"/>
                    </a:lnTo>
                    <a:lnTo>
                      <a:pt x="1891" y="1774"/>
                    </a:lnTo>
                    <a:lnTo>
                      <a:pt x="2018" y="1669"/>
                    </a:lnTo>
                    <a:lnTo>
                      <a:pt x="2154" y="1577"/>
                    </a:lnTo>
                    <a:lnTo>
                      <a:pt x="2300" y="1497"/>
                    </a:lnTo>
                    <a:lnTo>
                      <a:pt x="2453" y="1432"/>
                    </a:lnTo>
                    <a:lnTo>
                      <a:pt x="2614" y="1382"/>
                    </a:lnTo>
                    <a:lnTo>
                      <a:pt x="2781" y="1348"/>
                    </a:lnTo>
                    <a:lnTo>
                      <a:pt x="2954" y="1331"/>
                    </a:lnTo>
                    <a:lnTo>
                      <a:pt x="3042" y="1329"/>
                    </a:lnTo>
                    <a:lnTo>
                      <a:pt x="3130" y="1331"/>
                    </a:lnTo>
                    <a:lnTo>
                      <a:pt x="3302" y="1348"/>
                    </a:lnTo>
                    <a:lnTo>
                      <a:pt x="3470" y="1382"/>
                    </a:lnTo>
                    <a:lnTo>
                      <a:pt x="3631" y="1432"/>
                    </a:lnTo>
                    <a:lnTo>
                      <a:pt x="3784" y="1497"/>
                    </a:lnTo>
                    <a:lnTo>
                      <a:pt x="3929" y="1577"/>
                    </a:lnTo>
                    <a:lnTo>
                      <a:pt x="4066" y="1669"/>
                    </a:lnTo>
                    <a:lnTo>
                      <a:pt x="4193" y="1774"/>
                    </a:lnTo>
                    <a:lnTo>
                      <a:pt x="4309" y="1890"/>
                    </a:lnTo>
                    <a:lnTo>
                      <a:pt x="4414" y="2018"/>
                    </a:lnTo>
                    <a:lnTo>
                      <a:pt x="4506" y="2154"/>
                    </a:lnTo>
                    <a:lnTo>
                      <a:pt x="4586" y="2300"/>
                    </a:lnTo>
                    <a:lnTo>
                      <a:pt x="4651" y="2453"/>
                    </a:lnTo>
                    <a:lnTo>
                      <a:pt x="4701" y="2614"/>
                    </a:lnTo>
                    <a:lnTo>
                      <a:pt x="4735" y="2781"/>
                    </a:lnTo>
                    <a:lnTo>
                      <a:pt x="4752" y="2954"/>
                    </a:lnTo>
                    <a:lnTo>
                      <a:pt x="4754" y="3041"/>
                    </a:lnTo>
                    <a:lnTo>
                      <a:pt x="4752" y="3129"/>
                    </a:lnTo>
                    <a:lnTo>
                      <a:pt x="4735" y="3302"/>
                    </a:lnTo>
                    <a:lnTo>
                      <a:pt x="4701" y="3469"/>
                    </a:lnTo>
                    <a:lnTo>
                      <a:pt x="4651" y="3630"/>
                    </a:lnTo>
                    <a:lnTo>
                      <a:pt x="4586" y="3783"/>
                    </a:lnTo>
                    <a:lnTo>
                      <a:pt x="4506" y="3929"/>
                    </a:lnTo>
                    <a:lnTo>
                      <a:pt x="4414" y="4065"/>
                    </a:lnTo>
                    <a:lnTo>
                      <a:pt x="4309" y="4193"/>
                    </a:lnTo>
                    <a:lnTo>
                      <a:pt x="4193" y="4308"/>
                    </a:lnTo>
                    <a:lnTo>
                      <a:pt x="4066" y="4414"/>
                    </a:lnTo>
                    <a:lnTo>
                      <a:pt x="3929" y="4506"/>
                    </a:lnTo>
                    <a:lnTo>
                      <a:pt x="3784" y="4586"/>
                    </a:lnTo>
                    <a:lnTo>
                      <a:pt x="3631" y="4650"/>
                    </a:lnTo>
                    <a:lnTo>
                      <a:pt x="3470" y="4700"/>
                    </a:lnTo>
                    <a:lnTo>
                      <a:pt x="3302" y="4734"/>
                    </a:lnTo>
                    <a:lnTo>
                      <a:pt x="3130" y="4752"/>
                    </a:lnTo>
                    <a:lnTo>
                      <a:pt x="3042" y="4753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3430588" y="-1247775"/>
                <a:ext cx="708025" cy="708025"/>
              </a:xfrm>
              <a:custGeom>
                <a:avLst/>
                <a:gdLst>
                  <a:gd name="T0" fmla="*/ 991 w 2677"/>
                  <a:gd name="T1" fmla="*/ 45 h 2676"/>
                  <a:gd name="T2" fmla="*/ 509 w 2677"/>
                  <a:gd name="T3" fmla="*/ 288 h 2676"/>
                  <a:gd name="T4" fmla="*/ 245 w 2677"/>
                  <a:gd name="T5" fmla="*/ 566 h 2676"/>
                  <a:gd name="T6" fmla="*/ 38 w 2677"/>
                  <a:gd name="T7" fmla="*/ 1017 h 2676"/>
                  <a:gd name="T8" fmla="*/ 1 w 2677"/>
                  <a:gd name="T9" fmla="*/ 1406 h 2676"/>
                  <a:gd name="T10" fmla="*/ 132 w 2677"/>
                  <a:gd name="T11" fmla="*/ 1917 h 2676"/>
                  <a:gd name="T12" fmla="*/ 438 w 2677"/>
                  <a:gd name="T13" fmla="*/ 2328 h 2676"/>
                  <a:gd name="T14" fmla="*/ 878 w 2677"/>
                  <a:gd name="T15" fmla="*/ 2594 h 2676"/>
                  <a:gd name="T16" fmla="*/ 1339 w 2677"/>
                  <a:gd name="T17" fmla="*/ 2676 h 2676"/>
                  <a:gd name="T18" fmla="*/ 1799 w 2677"/>
                  <a:gd name="T19" fmla="*/ 2594 h 2676"/>
                  <a:gd name="T20" fmla="*/ 2239 w 2677"/>
                  <a:gd name="T21" fmla="*/ 2328 h 2676"/>
                  <a:gd name="T22" fmla="*/ 2545 w 2677"/>
                  <a:gd name="T23" fmla="*/ 1917 h 2676"/>
                  <a:gd name="T24" fmla="*/ 2676 w 2677"/>
                  <a:gd name="T25" fmla="*/ 1406 h 2676"/>
                  <a:gd name="T26" fmla="*/ 2636 w 2677"/>
                  <a:gd name="T27" fmla="*/ 1003 h 2676"/>
                  <a:gd name="T28" fmla="*/ 2412 w 2677"/>
                  <a:gd name="T29" fmla="*/ 537 h 2676"/>
                  <a:gd name="T30" fmla="*/ 2033 w 2677"/>
                  <a:gd name="T31" fmla="*/ 193 h 2676"/>
                  <a:gd name="T32" fmla="*/ 1543 w 2677"/>
                  <a:gd name="T33" fmla="*/ 15 h 2676"/>
                  <a:gd name="T34" fmla="*/ 1701 w 2677"/>
                  <a:gd name="T35" fmla="*/ 1891 h 2676"/>
                  <a:gd name="T36" fmla="*/ 1500 w 2677"/>
                  <a:gd name="T37" fmla="*/ 2009 h 2676"/>
                  <a:gd name="T38" fmla="*/ 1445 w 2677"/>
                  <a:gd name="T39" fmla="*/ 2066 h 2676"/>
                  <a:gd name="T40" fmla="*/ 1444 w 2677"/>
                  <a:gd name="T41" fmla="*/ 2211 h 2676"/>
                  <a:gd name="T42" fmla="*/ 1392 w 2677"/>
                  <a:gd name="T43" fmla="*/ 2254 h 2676"/>
                  <a:gd name="T44" fmla="*/ 1231 w 2677"/>
                  <a:gd name="T45" fmla="*/ 2245 h 2676"/>
                  <a:gd name="T46" fmla="*/ 1209 w 2677"/>
                  <a:gd name="T47" fmla="*/ 2152 h 2676"/>
                  <a:gd name="T48" fmla="*/ 1191 w 2677"/>
                  <a:gd name="T49" fmla="*/ 2044 h 2676"/>
                  <a:gd name="T50" fmla="*/ 1000 w 2677"/>
                  <a:gd name="T51" fmla="*/ 2000 h 2676"/>
                  <a:gd name="T52" fmla="*/ 872 w 2677"/>
                  <a:gd name="T53" fmla="*/ 1940 h 2676"/>
                  <a:gd name="T54" fmla="*/ 889 w 2677"/>
                  <a:gd name="T55" fmla="*/ 1801 h 2676"/>
                  <a:gd name="T56" fmla="*/ 943 w 2677"/>
                  <a:gd name="T57" fmla="*/ 1688 h 2676"/>
                  <a:gd name="T58" fmla="*/ 1076 w 2677"/>
                  <a:gd name="T59" fmla="*/ 1742 h 2676"/>
                  <a:gd name="T60" fmla="*/ 1259 w 2677"/>
                  <a:gd name="T61" fmla="*/ 1780 h 2676"/>
                  <a:gd name="T62" fmla="*/ 1402 w 2677"/>
                  <a:gd name="T63" fmla="*/ 1757 h 2676"/>
                  <a:gd name="T64" fmla="*/ 1484 w 2677"/>
                  <a:gd name="T65" fmla="*/ 1669 h 2676"/>
                  <a:gd name="T66" fmla="*/ 1447 w 2677"/>
                  <a:gd name="T67" fmla="*/ 1544 h 2676"/>
                  <a:gd name="T68" fmla="*/ 1339 w 2677"/>
                  <a:gd name="T69" fmla="*/ 1476 h 2676"/>
                  <a:gd name="T70" fmla="*/ 1082 w 2677"/>
                  <a:gd name="T71" fmla="*/ 1360 h 2676"/>
                  <a:gd name="T72" fmla="*/ 939 w 2677"/>
                  <a:gd name="T73" fmla="*/ 1237 h 2676"/>
                  <a:gd name="T74" fmla="*/ 874 w 2677"/>
                  <a:gd name="T75" fmla="*/ 1041 h 2676"/>
                  <a:gd name="T76" fmla="*/ 912 w 2677"/>
                  <a:gd name="T77" fmla="*/ 860 h 2676"/>
                  <a:gd name="T78" fmla="*/ 1070 w 2677"/>
                  <a:gd name="T79" fmla="*/ 694 h 2676"/>
                  <a:gd name="T80" fmla="*/ 1209 w 2677"/>
                  <a:gd name="T81" fmla="*/ 632 h 2676"/>
                  <a:gd name="T82" fmla="*/ 1226 w 2677"/>
                  <a:gd name="T83" fmla="*/ 486 h 2676"/>
                  <a:gd name="T84" fmla="*/ 1271 w 2677"/>
                  <a:gd name="T85" fmla="*/ 421 h 2676"/>
                  <a:gd name="T86" fmla="*/ 1418 w 2677"/>
                  <a:gd name="T87" fmla="*/ 424 h 2676"/>
                  <a:gd name="T88" fmla="*/ 1455 w 2677"/>
                  <a:gd name="T89" fmla="*/ 496 h 2676"/>
                  <a:gd name="T90" fmla="*/ 1475 w 2677"/>
                  <a:gd name="T91" fmla="*/ 617 h 2676"/>
                  <a:gd name="T92" fmla="*/ 1672 w 2677"/>
                  <a:gd name="T93" fmla="*/ 665 h 2676"/>
                  <a:gd name="T94" fmla="*/ 1752 w 2677"/>
                  <a:gd name="T95" fmla="*/ 719 h 2676"/>
                  <a:gd name="T96" fmla="*/ 1706 w 2677"/>
                  <a:gd name="T97" fmla="*/ 900 h 2676"/>
                  <a:gd name="T98" fmla="*/ 1647 w 2677"/>
                  <a:gd name="T99" fmla="*/ 938 h 2676"/>
                  <a:gd name="T100" fmla="*/ 1459 w 2677"/>
                  <a:gd name="T101" fmla="*/ 879 h 2676"/>
                  <a:gd name="T102" fmla="*/ 1290 w 2677"/>
                  <a:gd name="T103" fmla="*/ 883 h 2676"/>
                  <a:gd name="T104" fmla="*/ 1213 w 2677"/>
                  <a:gd name="T105" fmla="*/ 939 h 2676"/>
                  <a:gd name="T106" fmla="*/ 1213 w 2677"/>
                  <a:gd name="T107" fmla="*/ 1045 h 2676"/>
                  <a:gd name="T108" fmla="*/ 1336 w 2677"/>
                  <a:gd name="T109" fmla="*/ 1136 h 2676"/>
                  <a:gd name="T110" fmla="*/ 1593 w 2677"/>
                  <a:gd name="T111" fmla="*/ 1252 h 2676"/>
                  <a:gd name="T112" fmla="*/ 1720 w 2677"/>
                  <a:gd name="T113" fmla="*/ 1357 h 2676"/>
                  <a:gd name="T114" fmla="*/ 1813 w 2677"/>
                  <a:gd name="T115" fmla="*/ 1641 h 2676"/>
                  <a:gd name="T116" fmla="*/ 1763 w 2677"/>
                  <a:gd name="T117" fmla="*/ 1808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7" h="2676">
                    <a:moveTo>
                      <a:pt x="1339" y="0"/>
                    </a:moveTo>
                    <a:lnTo>
                      <a:pt x="1267" y="1"/>
                    </a:lnTo>
                    <a:lnTo>
                      <a:pt x="1126" y="16"/>
                    </a:lnTo>
                    <a:lnTo>
                      <a:pt x="991" y="45"/>
                    </a:lnTo>
                    <a:lnTo>
                      <a:pt x="860" y="88"/>
                    </a:lnTo>
                    <a:lnTo>
                      <a:pt x="735" y="143"/>
                    </a:lnTo>
                    <a:lnTo>
                      <a:pt x="619" y="209"/>
                    </a:lnTo>
                    <a:lnTo>
                      <a:pt x="509" y="288"/>
                    </a:lnTo>
                    <a:lnTo>
                      <a:pt x="409" y="375"/>
                    </a:lnTo>
                    <a:lnTo>
                      <a:pt x="362" y="423"/>
                    </a:lnTo>
                    <a:lnTo>
                      <a:pt x="321" y="469"/>
                    </a:lnTo>
                    <a:lnTo>
                      <a:pt x="245" y="566"/>
                    </a:lnTo>
                    <a:lnTo>
                      <a:pt x="179" y="670"/>
                    </a:lnTo>
                    <a:lnTo>
                      <a:pt x="122" y="781"/>
                    </a:lnTo>
                    <a:lnTo>
                      <a:pt x="75" y="896"/>
                    </a:lnTo>
                    <a:lnTo>
                      <a:pt x="38" y="1017"/>
                    </a:lnTo>
                    <a:lnTo>
                      <a:pt x="14" y="1142"/>
                    </a:lnTo>
                    <a:lnTo>
                      <a:pt x="1" y="1272"/>
                    </a:lnTo>
                    <a:lnTo>
                      <a:pt x="0" y="1337"/>
                    </a:lnTo>
                    <a:lnTo>
                      <a:pt x="1" y="1406"/>
                    </a:lnTo>
                    <a:lnTo>
                      <a:pt x="15" y="1541"/>
                    </a:lnTo>
                    <a:lnTo>
                      <a:pt x="42" y="1671"/>
                    </a:lnTo>
                    <a:lnTo>
                      <a:pt x="82" y="1798"/>
                    </a:lnTo>
                    <a:lnTo>
                      <a:pt x="132" y="1917"/>
                    </a:lnTo>
                    <a:lnTo>
                      <a:pt x="194" y="2032"/>
                    </a:lnTo>
                    <a:lnTo>
                      <a:pt x="265" y="2138"/>
                    </a:lnTo>
                    <a:lnTo>
                      <a:pt x="348" y="2238"/>
                    </a:lnTo>
                    <a:lnTo>
                      <a:pt x="438" y="2328"/>
                    </a:lnTo>
                    <a:lnTo>
                      <a:pt x="538" y="2410"/>
                    </a:lnTo>
                    <a:lnTo>
                      <a:pt x="644" y="2482"/>
                    </a:lnTo>
                    <a:lnTo>
                      <a:pt x="759" y="2544"/>
                    </a:lnTo>
                    <a:lnTo>
                      <a:pt x="878" y="2594"/>
                    </a:lnTo>
                    <a:lnTo>
                      <a:pt x="1004" y="2634"/>
                    </a:lnTo>
                    <a:lnTo>
                      <a:pt x="1135" y="2661"/>
                    </a:lnTo>
                    <a:lnTo>
                      <a:pt x="1270" y="2674"/>
                    </a:lnTo>
                    <a:lnTo>
                      <a:pt x="1339" y="2676"/>
                    </a:lnTo>
                    <a:lnTo>
                      <a:pt x="1408" y="2674"/>
                    </a:lnTo>
                    <a:lnTo>
                      <a:pt x="1543" y="2661"/>
                    </a:lnTo>
                    <a:lnTo>
                      <a:pt x="1673" y="2634"/>
                    </a:lnTo>
                    <a:lnTo>
                      <a:pt x="1799" y="2594"/>
                    </a:lnTo>
                    <a:lnTo>
                      <a:pt x="1919" y="2544"/>
                    </a:lnTo>
                    <a:lnTo>
                      <a:pt x="2033" y="2482"/>
                    </a:lnTo>
                    <a:lnTo>
                      <a:pt x="2139" y="2410"/>
                    </a:lnTo>
                    <a:lnTo>
                      <a:pt x="2239" y="2328"/>
                    </a:lnTo>
                    <a:lnTo>
                      <a:pt x="2330" y="2238"/>
                    </a:lnTo>
                    <a:lnTo>
                      <a:pt x="2412" y="2138"/>
                    </a:lnTo>
                    <a:lnTo>
                      <a:pt x="2484" y="2032"/>
                    </a:lnTo>
                    <a:lnTo>
                      <a:pt x="2545" y="1917"/>
                    </a:lnTo>
                    <a:lnTo>
                      <a:pt x="2596" y="1798"/>
                    </a:lnTo>
                    <a:lnTo>
                      <a:pt x="2636" y="1671"/>
                    </a:lnTo>
                    <a:lnTo>
                      <a:pt x="2662" y="1541"/>
                    </a:lnTo>
                    <a:lnTo>
                      <a:pt x="2676" y="1406"/>
                    </a:lnTo>
                    <a:lnTo>
                      <a:pt x="2677" y="1337"/>
                    </a:lnTo>
                    <a:lnTo>
                      <a:pt x="2676" y="1268"/>
                    </a:lnTo>
                    <a:lnTo>
                      <a:pt x="2662" y="1133"/>
                    </a:lnTo>
                    <a:lnTo>
                      <a:pt x="2636" y="1003"/>
                    </a:lnTo>
                    <a:lnTo>
                      <a:pt x="2596" y="877"/>
                    </a:lnTo>
                    <a:lnTo>
                      <a:pt x="2545" y="758"/>
                    </a:lnTo>
                    <a:lnTo>
                      <a:pt x="2484" y="644"/>
                    </a:lnTo>
                    <a:lnTo>
                      <a:pt x="2412" y="537"/>
                    </a:lnTo>
                    <a:lnTo>
                      <a:pt x="2330" y="438"/>
                    </a:lnTo>
                    <a:lnTo>
                      <a:pt x="2239" y="347"/>
                    </a:lnTo>
                    <a:lnTo>
                      <a:pt x="2139" y="265"/>
                    </a:lnTo>
                    <a:lnTo>
                      <a:pt x="2033" y="193"/>
                    </a:lnTo>
                    <a:lnTo>
                      <a:pt x="1919" y="132"/>
                    </a:lnTo>
                    <a:lnTo>
                      <a:pt x="1799" y="81"/>
                    </a:lnTo>
                    <a:lnTo>
                      <a:pt x="1673" y="41"/>
                    </a:lnTo>
                    <a:lnTo>
                      <a:pt x="1543" y="15"/>
                    </a:lnTo>
                    <a:lnTo>
                      <a:pt x="1408" y="1"/>
                    </a:lnTo>
                    <a:lnTo>
                      <a:pt x="1339" y="0"/>
                    </a:lnTo>
                    <a:close/>
                    <a:moveTo>
                      <a:pt x="1723" y="1865"/>
                    </a:moveTo>
                    <a:lnTo>
                      <a:pt x="1701" y="1891"/>
                    </a:lnTo>
                    <a:lnTo>
                      <a:pt x="1650" y="1937"/>
                    </a:lnTo>
                    <a:lnTo>
                      <a:pt x="1594" y="1973"/>
                    </a:lnTo>
                    <a:lnTo>
                      <a:pt x="1533" y="1999"/>
                    </a:lnTo>
                    <a:lnTo>
                      <a:pt x="1500" y="2009"/>
                    </a:lnTo>
                    <a:lnTo>
                      <a:pt x="1486" y="2013"/>
                    </a:lnTo>
                    <a:lnTo>
                      <a:pt x="1465" y="2025"/>
                    </a:lnTo>
                    <a:lnTo>
                      <a:pt x="1450" y="2042"/>
                    </a:lnTo>
                    <a:lnTo>
                      <a:pt x="1445" y="2066"/>
                    </a:lnTo>
                    <a:lnTo>
                      <a:pt x="1445" y="2080"/>
                    </a:lnTo>
                    <a:lnTo>
                      <a:pt x="1446" y="2139"/>
                    </a:lnTo>
                    <a:lnTo>
                      <a:pt x="1445" y="2199"/>
                    </a:lnTo>
                    <a:lnTo>
                      <a:pt x="1444" y="2211"/>
                    </a:lnTo>
                    <a:lnTo>
                      <a:pt x="1438" y="2231"/>
                    </a:lnTo>
                    <a:lnTo>
                      <a:pt x="1425" y="2245"/>
                    </a:lnTo>
                    <a:lnTo>
                      <a:pt x="1405" y="2253"/>
                    </a:lnTo>
                    <a:lnTo>
                      <a:pt x="1392" y="2254"/>
                    </a:lnTo>
                    <a:lnTo>
                      <a:pt x="1329" y="2255"/>
                    </a:lnTo>
                    <a:lnTo>
                      <a:pt x="1265" y="2254"/>
                    </a:lnTo>
                    <a:lnTo>
                      <a:pt x="1252" y="2253"/>
                    </a:lnTo>
                    <a:lnTo>
                      <a:pt x="1231" y="2245"/>
                    </a:lnTo>
                    <a:lnTo>
                      <a:pt x="1216" y="2230"/>
                    </a:lnTo>
                    <a:lnTo>
                      <a:pt x="1210" y="2209"/>
                    </a:lnTo>
                    <a:lnTo>
                      <a:pt x="1209" y="2196"/>
                    </a:lnTo>
                    <a:lnTo>
                      <a:pt x="1209" y="2152"/>
                    </a:lnTo>
                    <a:lnTo>
                      <a:pt x="1208" y="2109"/>
                    </a:lnTo>
                    <a:lnTo>
                      <a:pt x="1207" y="2087"/>
                    </a:lnTo>
                    <a:lnTo>
                      <a:pt x="1204" y="2059"/>
                    </a:lnTo>
                    <a:lnTo>
                      <a:pt x="1191" y="2044"/>
                    </a:lnTo>
                    <a:lnTo>
                      <a:pt x="1165" y="2036"/>
                    </a:lnTo>
                    <a:lnTo>
                      <a:pt x="1144" y="2033"/>
                    </a:lnTo>
                    <a:lnTo>
                      <a:pt x="1086" y="2023"/>
                    </a:lnTo>
                    <a:lnTo>
                      <a:pt x="1000" y="2000"/>
                    </a:lnTo>
                    <a:lnTo>
                      <a:pt x="944" y="1980"/>
                    </a:lnTo>
                    <a:lnTo>
                      <a:pt x="917" y="1968"/>
                    </a:lnTo>
                    <a:lnTo>
                      <a:pt x="897" y="1958"/>
                    </a:lnTo>
                    <a:lnTo>
                      <a:pt x="872" y="1940"/>
                    </a:lnTo>
                    <a:lnTo>
                      <a:pt x="863" y="1917"/>
                    </a:lnTo>
                    <a:lnTo>
                      <a:pt x="865" y="1887"/>
                    </a:lnTo>
                    <a:lnTo>
                      <a:pt x="871" y="1867"/>
                    </a:lnTo>
                    <a:lnTo>
                      <a:pt x="889" y="1801"/>
                    </a:lnTo>
                    <a:lnTo>
                      <a:pt x="908" y="1735"/>
                    </a:lnTo>
                    <a:lnTo>
                      <a:pt x="914" y="1718"/>
                    </a:lnTo>
                    <a:lnTo>
                      <a:pt x="927" y="1696"/>
                    </a:lnTo>
                    <a:lnTo>
                      <a:pt x="943" y="1688"/>
                    </a:lnTo>
                    <a:lnTo>
                      <a:pt x="968" y="1695"/>
                    </a:lnTo>
                    <a:lnTo>
                      <a:pt x="984" y="1703"/>
                    </a:lnTo>
                    <a:lnTo>
                      <a:pt x="1015" y="1718"/>
                    </a:lnTo>
                    <a:lnTo>
                      <a:pt x="1076" y="1742"/>
                    </a:lnTo>
                    <a:lnTo>
                      <a:pt x="1139" y="1760"/>
                    </a:lnTo>
                    <a:lnTo>
                      <a:pt x="1203" y="1773"/>
                    </a:lnTo>
                    <a:lnTo>
                      <a:pt x="1238" y="1778"/>
                    </a:lnTo>
                    <a:lnTo>
                      <a:pt x="1259" y="1780"/>
                    </a:lnTo>
                    <a:lnTo>
                      <a:pt x="1301" y="1781"/>
                    </a:lnTo>
                    <a:lnTo>
                      <a:pt x="1342" y="1775"/>
                    </a:lnTo>
                    <a:lnTo>
                      <a:pt x="1383" y="1765"/>
                    </a:lnTo>
                    <a:lnTo>
                      <a:pt x="1402" y="1757"/>
                    </a:lnTo>
                    <a:lnTo>
                      <a:pt x="1420" y="1748"/>
                    </a:lnTo>
                    <a:lnTo>
                      <a:pt x="1449" y="1726"/>
                    </a:lnTo>
                    <a:lnTo>
                      <a:pt x="1471" y="1700"/>
                    </a:lnTo>
                    <a:lnTo>
                      <a:pt x="1484" y="1669"/>
                    </a:lnTo>
                    <a:lnTo>
                      <a:pt x="1488" y="1637"/>
                    </a:lnTo>
                    <a:lnTo>
                      <a:pt x="1484" y="1605"/>
                    </a:lnTo>
                    <a:lnTo>
                      <a:pt x="1471" y="1573"/>
                    </a:lnTo>
                    <a:lnTo>
                      <a:pt x="1447" y="1544"/>
                    </a:lnTo>
                    <a:lnTo>
                      <a:pt x="1433" y="1531"/>
                    </a:lnTo>
                    <a:lnTo>
                      <a:pt x="1411" y="1514"/>
                    </a:lnTo>
                    <a:lnTo>
                      <a:pt x="1364" y="1487"/>
                    </a:lnTo>
                    <a:lnTo>
                      <a:pt x="1339" y="1476"/>
                    </a:lnTo>
                    <a:lnTo>
                      <a:pt x="1274" y="1448"/>
                    </a:lnTo>
                    <a:lnTo>
                      <a:pt x="1175" y="1408"/>
                    </a:lnTo>
                    <a:lnTo>
                      <a:pt x="1112" y="1377"/>
                    </a:lnTo>
                    <a:lnTo>
                      <a:pt x="1082" y="1360"/>
                    </a:lnTo>
                    <a:lnTo>
                      <a:pt x="1057" y="1345"/>
                    </a:lnTo>
                    <a:lnTo>
                      <a:pt x="1013" y="1312"/>
                    </a:lnTo>
                    <a:lnTo>
                      <a:pt x="973" y="1277"/>
                    </a:lnTo>
                    <a:lnTo>
                      <a:pt x="939" y="1237"/>
                    </a:lnTo>
                    <a:lnTo>
                      <a:pt x="912" y="1194"/>
                    </a:lnTo>
                    <a:lnTo>
                      <a:pt x="892" y="1147"/>
                    </a:lnTo>
                    <a:lnTo>
                      <a:pt x="879" y="1096"/>
                    </a:lnTo>
                    <a:lnTo>
                      <a:pt x="874" y="1041"/>
                    </a:lnTo>
                    <a:lnTo>
                      <a:pt x="875" y="1011"/>
                    </a:lnTo>
                    <a:lnTo>
                      <a:pt x="878" y="977"/>
                    </a:lnTo>
                    <a:lnTo>
                      <a:pt x="891" y="915"/>
                    </a:lnTo>
                    <a:lnTo>
                      <a:pt x="912" y="860"/>
                    </a:lnTo>
                    <a:lnTo>
                      <a:pt x="940" y="810"/>
                    </a:lnTo>
                    <a:lnTo>
                      <a:pt x="976" y="766"/>
                    </a:lnTo>
                    <a:lnTo>
                      <a:pt x="1020" y="727"/>
                    </a:lnTo>
                    <a:lnTo>
                      <a:pt x="1070" y="694"/>
                    </a:lnTo>
                    <a:lnTo>
                      <a:pt x="1126" y="666"/>
                    </a:lnTo>
                    <a:lnTo>
                      <a:pt x="1157" y="654"/>
                    </a:lnTo>
                    <a:lnTo>
                      <a:pt x="1180" y="646"/>
                    </a:lnTo>
                    <a:lnTo>
                      <a:pt x="1209" y="632"/>
                    </a:lnTo>
                    <a:lnTo>
                      <a:pt x="1223" y="614"/>
                    </a:lnTo>
                    <a:lnTo>
                      <a:pt x="1226" y="584"/>
                    </a:lnTo>
                    <a:lnTo>
                      <a:pt x="1226" y="559"/>
                    </a:lnTo>
                    <a:lnTo>
                      <a:pt x="1226" y="486"/>
                    </a:lnTo>
                    <a:lnTo>
                      <a:pt x="1227" y="467"/>
                    </a:lnTo>
                    <a:lnTo>
                      <a:pt x="1232" y="441"/>
                    </a:lnTo>
                    <a:lnTo>
                      <a:pt x="1246" y="427"/>
                    </a:lnTo>
                    <a:lnTo>
                      <a:pt x="1271" y="421"/>
                    </a:lnTo>
                    <a:lnTo>
                      <a:pt x="1290" y="421"/>
                    </a:lnTo>
                    <a:lnTo>
                      <a:pt x="1340" y="421"/>
                    </a:lnTo>
                    <a:lnTo>
                      <a:pt x="1380" y="421"/>
                    </a:lnTo>
                    <a:lnTo>
                      <a:pt x="1418" y="424"/>
                    </a:lnTo>
                    <a:lnTo>
                      <a:pt x="1435" y="430"/>
                    </a:lnTo>
                    <a:lnTo>
                      <a:pt x="1446" y="441"/>
                    </a:lnTo>
                    <a:lnTo>
                      <a:pt x="1452" y="458"/>
                    </a:lnTo>
                    <a:lnTo>
                      <a:pt x="1455" y="496"/>
                    </a:lnTo>
                    <a:lnTo>
                      <a:pt x="1455" y="537"/>
                    </a:lnTo>
                    <a:lnTo>
                      <a:pt x="1455" y="565"/>
                    </a:lnTo>
                    <a:lnTo>
                      <a:pt x="1460" y="599"/>
                    </a:lnTo>
                    <a:lnTo>
                      <a:pt x="1475" y="617"/>
                    </a:lnTo>
                    <a:lnTo>
                      <a:pt x="1509" y="626"/>
                    </a:lnTo>
                    <a:lnTo>
                      <a:pt x="1537" y="630"/>
                    </a:lnTo>
                    <a:lnTo>
                      <a:pt x="1583" y="639"/>
                    </a:lnTo>
                    <a:lnTo>
                      <a:pt x="1672" y="665"/>
                    </a:lnTo>
                    <a:lnTo>
                      <a:pt x="1716" y="683"/>
                    </a:lnTo>
                    <a:lnTo>
                      <a:pt x="1727" y="688"/>
                    </a:lnTo>
                    <a:lnTo>
                      <a:pt x="1743" y="702"/>
                    </a:lnTo>
                    <a:lnTo>
                      <a:pt x="1752" y="719"/>
                    </a:lnTo>
                    <a:lnTo>
                      <a:pt x="1753" y="740"/>
                    </a:lnTo>
                    <a:lnTo>
                      <a:pt x="1749" y="752"/>
                    </a:lnTo>
                    <a:lnTo>
                      <a:pt x="1728" y="827"/>
                    </a:lnTo>
                    <a:lnTo>
                      <a:pt x="1706" y="900"/>
                    </a:lnTo>
                    <a:lnTo>
                      <a:pt x="1700" y="916"/>
                    </a:lnTo>
                    <a:lnTo>
                      <a:pt x="1687" y="936"/>
                    </a:lnTo>
                    <a:lnTo>
                      <a:pt x="1670" y="944"/>
                    </a:lnTo>
                    <a:lnTo>
                      <a:pt x="1647" y="938"/>
                    </a:lnTo>
                    <a:lnTo>
                      <a:pt x="1631" y="931"/>
                    </a:lnTo>
                    <a:lnTo>
                      <a:pt x="1598" y="916"/>
                    </a:lnTo>
                    <a:lnTo>
                      <a:pt x="1529" y="893"/>
                    </a:lnTo>
                    <a:lnTo>
                      <a:pt x="1459" y="879"/>
                    </a:lnTo>
                    <a:lnTo>
                      <a:pt x="1385" y="874"/>
                    </a:lnTo>
                    <a:lnTo>
                      <a:pt x="1347" y="875"/>
                    </a:lnTo>
                    <a:lnTo>
                      <a:pt x="1328" y="876"/>
                    </a:lnTo>
                    <a:lnTo>
                      <a:pt x="1290" y="883"/>
                    </a:lnTo>
                    <a:lnTo>
                      <a:pt x="1272" y="890"/>
                    </a:lnTo>
                    <a:lnTo>
                      <a:pt x="1257" y="898"/>
                    </a:lnTo>
                    <a:lnTo>
                      <a:pt x="1232" y="916"/>
                    </a:lnTo>
                    <a:lnTo>
                      <a:pt x="1213" y="939"/>
                    </a:lnTo>
                    <a:lnTo>
                      <a:pt x="1202" y="964"/>
                    </a:lnTo>
                    <a:lnTo>
                      <a:pt x="1198" y="992"/>
                    </a:lnTo>
                    <a:lnTo>
                      <a:pt x="1202" y="1019"/>
                    </a:lnTo>
                    <a:lnTo>
                      <a:pt x="1213" y="1045"/>
                    </a:lnTo>
                    <a:lnTo>
                      <a:pt x="1233" y="1070"/>
                    </a:lnTo>
                    <a:lnTo>
                      <a:pt x="1246" y="1081"/>
                    </a:lnTo>
                    <a:lnTo>
                      <a:pt x="1274" y="1103"/>
                    </a:lnTo>
                    <a:lnTo>
                      <a:pt x="1336" y="1136"/>
                    </a:lnTo>
                    <a:lnTo>
                      <a:pt x="1369" y="1150"/>
                    </a:lnTo>
                    <a:lnTo>
                      <a:pt x="1425" y="1173"/>
                    </a:lnTo>
                    <a:lnTo>
                      <a:pt x="1539" y="1223"/>
                    </a:lnTo>
                    <a:lnTo>
                      <a:pt x="1593" y="1252"/>
                    </a:lnTo>
                    <a:lnTo>
                      <a:pt x="1615" y="1265"/>
                    </a:lnTo>
                    <a:lnTo>
                      <a:pt x="1654" y="1292"/>
                    </a:lnTo>
                    <a:lnTo>
                      <a:pt x="1688" y="1323"/>
                    </a:lnTo>
                    <a:lnTo>
                      <a:pt x="1720" y="1357"/>
                    </a:lnTo>
                    <a:lnTo>
                      <a:pt x="1759" y="1411"/>
                    </a:lnTo>
                    <a:lnTo>
                      <a:pt x="1795" y="1492"/>
                    </a:lnTo>
                    <a:lnTo>
                      <a:pt x="1813" y="1576"/>
                    </a:lnTo>
                    <a:lnTo>
                      <a:pt x="1813" y="1641"/>
                    </a:lnTo>
                    <a:lnTo>
                      <a:pt x="1808" y="1684"/>
                    </a:lnTo>
                    <a:lnTo>
                      <a:pt x="1798" y="1727"/>
                    </a:lnTo>
                    <a:lnTo>
                      <a:pt x="1783" y="1768"/>
                    </a:lnTo>
                    <a:lnTo>
                      <a:pt x="1763" y="1808"/>
                    </a:lnTo>
                    <a:lnTo>
                      <a:pt x="1738" y="1847"/>
                    </a:lnTo>
                    <a:lnTo>
                      <a:pt x="1723" y="1865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2587429" y="2312342"/>
              <a:ext cx="1159200" cy="1160803"/>
              <a:chOff x="7827445" y="4565424"/>
              <a:chExt cx="682625" cy="687388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sp>
            <p:nvSpPr>
              <p:cNvPr id="45" name="Freeform 1035"/>
              <p:cNvSpPr>
                <a:spLocks noEditPoints="1"/>
              </p:cNvSpPr>
              <p:nvPr/>
            </p:nvSpPr>
            <p:spPr bwMode="auto">
              <a:xfrm>
                <a:off x="7827445" y="4957537"/>
                <a:ext cx="292100" cy="295275"/>
              </a:xfrm>
              <a:custGeom>
                <a:avLst/>
                <a:gdLst>
                  <a:gd name="T0" fmla="*/ 74 w 78"/>
                  <a:gd name="T1" fmla="*/ 44 h 78"/>
                  <a:gd name="T2" fmla="*/ 70 w 78"/>
                  <a:gd name="T3" fmla="*/ 43 h 78"/>
                  <a:gd name="T4" fmla="*/ 70 w 78"/>
                  <a:gd name="T5" fmla="*/ 34 h 78"/>
                  <a:gd name="T6" fmla="*/ 74 w 78"/>
                  <a:gd name="T7" fmla="*/ 32 h 78"/>
                  <a:gd name="T8" fmla="*/ 76 w 78"/>
                  <a:gd name="T9" fmla="*/ 25 h 78"/>
                  <a:gd name="T10" fmla="*/ 74 w 78"/>
                  <a:gd name="T11" fmla="*/ 20 h 78"/>
                  <a:gd name="T12" fmla="*/ 67 w 78"/>
                  <a:gd name="T13" fmla="*/ 18 h 78"/>
                  <a:gd name="T14" fmla="*/ 63 w 78"/>
                  <a:gd name="T15" fmla="*/ 19 h 78"/>
                  <a:gd name="T16" fmla="*/ 57 w 78"/>
                  <a:gd name="T17" fmla="*/ 13 h 78"/>
                  <a:gd name="T18" fmla="*/ 58 w 78"/>
                  <a:gd name="T19" fmla="*/ 9 h 78"/>
                  <a:gd name="T20" fmla="*/ 55 w 78"/>
                  <a:gd name="T21" fmla="*/ 3 h 78"/>
                  <a:gd name="T22" fmla="*/ 50 w 78"/>
                  <a:gd name="T23" fmla="*/ 1 h 78"/>
                  <a:gd name="T24" fmla="*/ 44 w 78"/>
                  <a:gd name="T25" fmla="*/ 4 h 78"/>
                  <a:gd name="T26" fmla="*/ 42 w 78"/>
                  <a:gd name="T27" fmla="*/ 8 h 78"/>
                  <a:gd name="T28" fmla="*/ 33 w 78"/>
                  <a:gd name="T29" fmla="*/ 8 h 78"/>
                  <a:gd name="T30" fmla="*/ 31 w 78"/>
                  <a:gd name="T31" fmla="*/ 4 h 78"/>
                  <a:gd name="T32" fmla="*/ 24 w 78"/>
                  <a:gd name="T33" fmla="*/ 2 h 78"/>
                  <a:gd name="T34" fmla="*/ 19 w 78"/>
                  <a:gd name="T35" fmla="*/ 4 h 78"/>
                  <a:gd name="T36" fmla="*/ 17 w 78"/>
                  <a:gd name="T37" fmla="*/ 11 h 78"/>
                  <a:gd name="T38" fmla="*/ 19 w 78"/>
                  <a:gd name="T39" fmla="*/ 15 h 78"/>
                  <a:gd name="T40" fmla="*/ 13 w 78"/>
                  <a:gd name="T41" fmla="*/ 21 h 78"/>
                  <a:gd name="T42" fmla="*/ 8 w 78"/>
                  <a:gd name="T43" fmla="*/ 20 h 78"/>
                  <a:gd name="T44" fmla="*/ 2 w 78"/>
                  <a:gd name="T45" fmla="*/ 23 h 78"/>
                  <a:gd name="T46" fmla="*/ 0 w 78"/>
                  <a:gd name="T47" fmla="*/ 28 h 78"/>
                  <a:gd name="T48" fmla="*/ 0 w 78"/>
                  <a:gd name="T49" fmla="*/ 32 h 78"/>
                  <a:gd name="T50" fmla="*/ 3 w 78"/>
                  <a:gd name="T51" fmla="*/ 34 h 78"/>
                  <a:gd name="T52" fmla="*/ 7 w 78"/>
                  <a:gd name="T53" fmla="*/ 36 h 78"/>
                  <a:gd name="T54" fmla="*/ 7 w 78"/>
                  <a:gd name="T55" fmla="*/ 45 h 78"/>
                  <a:gd name="T56" fmla="*/ 3 w 78"/>
                  <a:gd name="T57" fmla="*/ 47 h 78"/>
                  <a:gd name="T58" fmla="*/ 1 w 78"/>
                  <a:gd name="T59" fmla="*/ 54 h 78"/>
                  <a:gd name="T60" fmla="*/ 3 w 78"/>
                  <a:gd name="T61" fmla="*/ 59 h 78"/>
                  <a:gd name="T62" fmla="*/ 10 w 78"/>
                  <a:gd name="T63" fmla="*/ 61 h 78"/>
                  <a:gd name="T64" fmla="*/ 14 w 78"/>
                  <a:gd name="T65" fmla="*/ 59 h 78"/>
                  <a:gd name="T66" fmla="*/ 21 w 78"/>
                  <a:gd name="T67" fmla="*/ 66 h 78"/>
                  <a:gd name="T68" fmla="*/ 19 w 78"/>
                  <a:gd name="T69" fmla="*/ 70 h 78"/>
                  <a:gd name="T70" fmla="*/ 19 w 78"/>
                  <a:gd name="T71" fmla="*/ 73 h 78"/>
                  <a:gd name="T72" fmla="*/ 22 w 78"/>
                  <a:gd name="T73" fmla="*/ 76 h 78"/>
                  <a:gd name="T74" fmla="*/ 27 w 78"/>
                  <a:gd name="T75" fmla="*/ 78 h 78"/>
                  <a:gd name="T76" fmla="*/ 31 w 78"/>
                  <a:gd name="T77" fmla="*/ 78 h 78"/>
                  <a:gd name="T78" fmla="*/ 34 w 78"/>
                  <a:gd name="T79" fmla="*/ 75 h 78"/>
                  <a:gd name="T80" fmla="*/ 35 w 78"/>
                  <a:gd name="T81" fmla="*/ 71 h 78"/>
                  <a:gd name="T82" fmla="*/ 44 w 78"/>
                  <a:gd name="T83" fmla="*/ 71 h 78"/>
                  <a:gd name="T84" fmla="*/ 46 w 78"/>
                  <a:gd name="T85" fmla="*/ 75 h 78"/>
                  <a:gd name="T86" fmla="*/ 53 w 78"/>
                  <a:gd name="T87" fmla="*/ 77 h 78"/>
                  <a:gd name="T88" fmla="*/ 58 w 78"/>
                  <a:gd name="T89" fmla="*/ 75 h 78"/>
                  <a:gd name="T90" fmla="*/ 60 w 78"/>
                  <a:gd name="T91" fmla="*/ 68 h 78"/>
                  <a:gd name="T92" fmla="*/ 59 w 78"/>
                  <a:gd name="T93" fmla="*/ 64 h 78"/>
                  <a:gd name="T94" fmla="*/ 65 w 78"/>
                  <a:gd name="T95" fmla="*/ 57 h 78"/>
                  <a:gd name="T96" fmla="*/ 69 w 78"/>
                  <a:gd name="T97" fmla="*/ 59 h 78"/>
                  <a:gd name="T98" fmla="*/ 73 w 78"/>
                  <a:gd name="T99" fmla="*/ 59 h 78"/>
                  <a:gd name="T100" fmla="*/ 75 w 78"/>
                  <a:gd name="T101" fmla="*/ 56 h 78"/>
                  <a:gd name="T102" fmla="*/ 77 w 78"/>
                  <a:gd name="T103" fmla="*/ 51 h 78"/>
                  <a:gd name="T104" fmla="*/ 74 w 78"/>
                  <a:gd name="T105" fmla="*/ 44 h 78"/>
                  <a:gd name="T106" fmla="*/ 47 w 78"/>
                  <a:gd name="T107" fmla="*/ 57 h 78"/>
                  <a:gd name="T108" fmla="*/ 39 w 78"/>
                  <a:gd name="T109" fmla="*/ 59 h 78"/>
                  <a:gd name="T110" fmla="*/ 21 w 78"/>
                  <a:gd name="T111" fmla="*/ 48 h 78"/>
                  <a:gd name="T112" fmla="*/ 30 w 78"/>
                  <a:gd name="T113" fmla="*/ 21 h 78"/>
                  <a:gd name="T114" fmla="*/ 39 w 78"/>
                  <a:gd name="T115" fmla="*/ 20 h 78"/>
                  <a:gd name="T116" fmla="*/ 57 w 78"/>
                  <a:gd name="T117" fmla="*/ 31 h 78"/>
                  <a:gd name="T118" fmla="*/ 47 w 78"/>
                  <a:gd name="T119" fmla="*/ 57 h 78"/>
                  <a:gd name="T120" fmla="*/ 47 w 78"/>
                  <a:gd name="T121" fmla="*/ 57 h 78"/>
                  <a:gd name="T122" fmla="*/ 47 w 78"/>
                  <a:gd name="T123" fmla="*/ 5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78">
                    <a:moveTo>
                      <a:pt x="74" y="44"/>
                    </a:move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0"/>
                      <a:pt x="70" y="37"/>
                      <a:pt x="70" y="34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6" y="31"/>
                      <a:pt x="77" y="28"/>
                      <a:pt x="76" y="25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3" y="18"/>
                      <a:pt x="70" y="16"/>
                      <a:pt x="67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7"/>
                      <a:pt x="59" y="15"/>
                      <a:pt x="57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9" y="7"/>
                      <a:pt x="58" y="4"/>
                      <a:pt x="55" y="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7" y="0"/>
                      <a:pt x="44" y="1"/>
                      <a:pt x="44" y="4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9" y="8"/>
                      <a:pt x="36" y="8"/>
                      <a:pt x="33" y="8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7" y="1"/>
                      <a:pt x="24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5"/>
                      <a:pt x="16" y="8"/>
                      <a:pt x="17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6" y="17"/>
                      <a:pt x="14" y="19"/>
                      <a:pt x="13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3" y="20"/>
                      <a:pt x="2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2" y="34"/>
                      <a:pt x="3" y="34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9"/>
                      <a:pt x="7" y="42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8"/>
                      <a:pt x="0" y="51"/>
                      <a:pt x="1" y="54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7" y="62"/>
                      <a:pt x="10" y="61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6" y="62"/>
                      <a:pt x="18" y="64"/>
                      <a:pt x="21" y="66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9" y="72"/>
                      <a:pt x="19" y="73"/>
                    </a:cubicBezTo>
                    <a:cubicBezTo>
                      <a:pt x="20" y="75"/>
                      <a:pt x="21" y="76"/>
                      <a:pt x="22" y="76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9" y="78"/>
                      <a:pt x="30" y="78"/>
                      <a:pt x="31" y="78"/>
                    </a:cubicBezTo>
                    <a:cubicBezTo>
                      <a:pt x="32" y="77"/>
                      <a:pt x="33" y="76"/>
                      <a:pt x="34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8" y="71"/>
                      <a:pt x="41" y="71"/>
                      <a:pt x="44" y="71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7" y="77"/>
                      <a:pt x="50" y="78"/>
                      <a:pt x="53" y="77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0" y="74"/>
                      <a:pt x="62" y="71"/>
                      <a:pt x="60" y="6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61" y="62"/>
                      <a:pt x="63" y="60"/>
                      <a:pt x="65" y="57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59"/>
                      <a:pt x="72" y="59"/>
                      <a:pt x="73" y="59"/>
                    </a:cubicBezTo>
                    <a:cubicBezTo>
                      <a:pt x="74" y="58"/>
                      <a:pt x="75" y="57"/>
                      <a:pt x="75" y="56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8" y="48"/>
                      <a:pt x="77" y="45"/>
                      <a:pt x="74" y="44"/>
                    </a:cubicBezTo>
                    <a:close/>
                    <a:moveTo>
                      <a:pt x="47" y="57"/>
                    </a:moveTo>
                    <a:cubicBezTo>
                      <a:pt x="44" y="58"/>
                      <a:pt x="42" y="59"/>
                      <a:pt x="39" y="59"/>
                    </a:cubicBezTo>
                    <a:cubicBezTo>
                      <a:pt x="31" y="59"/>
                      <a:pt x="24" y="55"/>
                      <a:pt x="21" y="48"/>
                    </a:cubicBezTo>
                    <a:cubicBezTo>
                      <a:pt x="16" y="38"/>
                      <a:pt x="21" y="26"/>
                      <a:pt x="30" y="21"/>
                    </a:cubicBezTo>
                    <a:cubicBezTo>
                      <a:pt x="33" y="20"/>
                      <a:pt x="36" y="20"/>
                      <a:pt x="39" y="20"/>
                    </a:cubicBezTo>
                    <a:cubicBezTo>
                      <a:pt x="46" y="20"/>
                      <a:pt x="53" y="24"/>
                      <a:pt x="57" y="31"/>
                    </a:cubicBezTo>
                    <a:cubicBezTo>
                      <a:pt x="61" y="41"/>
                      <a:pt x="57" y="53"/>
                      <a:pt x="47" y="57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036"/>
              <p:cNvSpPr>
                <a:spLocks noEditPoints="1"/>
              </p:cNvSpPr>
              <p:nvPr/>
            </p:nvSpPr>
            <p:spPr bwMode="auto">
              <a:xfrm>
                <a:off x="8014770" y="4565424"/>
                <a:ext cx="495300" cy="498475"/>
              </a:xfrm>
              <a:custGeom>
                <a:avLst/>
                <a:gdLst>
                  <a:gd name="T0" fmla="*/ 126 w 132"/>
                  <a:gd name="T1" fmla="*/ 75 h 132"/>
                  <a:gd name="T2" fmla="*/ 119 w 132"/>
                  <a:gd name="T3" fmla="*/ 72 h 132"/>
                  <a:gd name="T4" fmla="*/ 118 w 132"/>
                  <a:gd name="T5" fmla="*/ 57 h 132"/>
                  <a:gd name="T6" fmla="*/ 125 w 132"/>
                  <a:gd name="T7" fmla="*/ 54 h 132"/>
                  <a:gd name="T8" fmla="*/ 129 w 132"/>
                  <a:gd name="T9" fmla="*/ 43 h 132"/>
                  <a:gd name="T10" fmla="*/ 125 w 132"/>
                  <a:gd name="T11" fmla="*/ 34 h 132"/>
                  <a:gd name="T12" fmla="*/ 114 w 132"/>
                  <a:gd name="T13" fmla="*/ 30 h 132"/>
                  <a:gd name="T14" fmla="*/ 107 w 132"/>
                  <a:gd name="T15" fmla="*/ 33 h 132"/>
                  <a:gd name="T16" fmla="*/ 96 w 132"/>
                  <a:gd name="T17" fmla="*/ 23 h 132"/>
                  <a:gd name="T18" fmla="*/ 99 w 132"/>
                  <a:gd name="T19" fmla="*/ 16 h 132"/>
                  <a:gd name="T20" fmla="*/ 94 w 132"/>
                  <a:gd name="T21" fmla="*/ 5 h 132"/>
                  <a:gd name="T22" fmla="*/ 85 w 132"/>
                  <a:gd name="T23" fmla="*/ 2 h 132"/>
                  <a:gd name="T24" fmla="*/ 74 w 132"/>
                  <a:gd name="T25" fmla="*/ 7 h 132"/>
                  <a:gd name="T26" fmla="*/ 72 w 132"/>
                  <a:gd name="T27" fmla="*/ 14 h 132"/>
                  <a:gd name="T28" fmla="*/ 56 w 132"/>
                  <a:gd name="T29" fmla="*/ 14 h 132"/>
                  <a:gd name="T30" fmla="*/ 53 w 132"/>
                  <a:gd name="T31" fmla="*/ 7 h 132"/>
                  <a:gd name="T32" fmla="*/ 42 w 132"/>
                  <a:gd name="T33" fmla="*/ 3 h 132"/>
                  <a:gd name="T34" fmla="*/ 33 w 132"/>
                  <a:gd name="T35" fmla="*/ 7 h 132"/>
                  <a:gd name="T36" fmla="*/ 29 w 132"/>
                  <a:gd name="T37" fmla="*/ 18 h 132"/>
                  <a:gd name="T38" fmla="*/ 32 w 132"/>
                  <a:gd name="T39" fmla="*/ 25 h 132"/>
                  <a:gd name="T40" fmla="*/ 22 w 132"/>
                  <a:gd name="T41" fmla="*/ 36 h 132"/>
                  <a:gd name="T42" fmla="*/ 15 w 132"/>
                  <a:gd name="T43" fmla="*/ 34 h 132"/>
                  <a:gd name="T44" fmla="*/ 4 w 132"/>
                  <a:gd name="T45" fmla="*/ 39 h 132"/>
                  <a:gd name="T46" fmla="*/ 1 w 132"/>
                  <a:gd name="T47" fmla="*/ 48 h 132"/>
                  <a:gd name="T48" fmla="*/ 1 w 132"/>
                  <a:gd name="T49" fmla="*/ 54 h 132"/>
                  <a:gd name="T50" fmla="*/ 6 w 132"/>
                  <a:gd name="T51" fmla="*/ 58 h 132"/>
                  <a:gd name="T52" fmla="*/ 13 w 132"/>
                  <a:gd name="T53" fmla="*/ 61 h 132"/>
                  <a:gd name="T54" fmla="*/ 14 w 132"/>
                  <a:gd name="T55" fmla="*/ 76 h 132"/>
                  <a:gd name="T56" fmla="*/ 7 w 132"/>
                  <a:gd name="T57" fmla="*/ 79 h 132"/>
                  <a:gd name="T58" fmla="*/ 3 w 132"/>
                  <a:gd name="T59" fmla="*/ 91 h 132"/>
                  <a:gd name="T60" fmla="*/ 7 w 132"/>
                  <a:gd name="T61" fmla="*/ 99 h 132"/>
                  <a:gd name="T62" fmla="*/ 18 w 132"/>
                  <a:gd name="T63" fmla="*/ 103 h 132"/>
                  <a:gd name="T64" fmla="*/ 24 w 132"/>
                  <a:gd name="T65" fmla="*/ 100 h 132"/>
                  <a:gd name="T66" fmla="*/ 36 w 132"/>
                  <a:gd name="T67" fmla="*/ 111 h 132"/>
                  <a:gd name="T68" fmla="*/ 33 w 132"/>
                  <a:gd name="T69" fmla="*/ 117 h 132"/>
                  <a:gd name="T70" fmla="*/ 33 w 132"/>
                  <a:gd name="T71" fmla="*/ 124 h 132"/>
                  <a:gd name="T72" fmla="*/ 38 w 132"/>
                  <a:gd name="T73" fmla="*/ 128 h 132"/>
                  <a:gd name="T74" fmla="*/ 47 w 132"/>
                  <a:gd name="T75" fmla="*/ 132 h 132"/>
                  <a:gd name="T76" fmla="*/ 53 w 132"/>
                  <a:gd name="T77" fmla="*/ 131 h 132"/>
                  <a:gd name="T78" fmla="*/ 58 w 132"/>
                  <a:gd name="T79" fmla="*/ 127 h 132"/>
                  <a:gd name="T80" fmla="*/ 60 w 132"/>
                  <a:gd name="T81" fmla="*/ 120 h 132"/>
                  <a:gd name="T82" fmla="*/ 76 w 132"/>
                  <a:gd name="T83" fmla="*/ 119 h 132"/>
                  <a:gd name="T84" fmla="*/ 79 w 132"/>
                  <a:gd name="T85" fmla="*/ 126 h 132"/>
                  <a:gd name="T86" fmla="*/ 90 w 132"/>
                  <a:gd name="T87" fmla="*/ 130 h 132"/>
                  <a:gd name="T88" fmla="*/ 98 w 132"/>
                  <a:gd name="T89" fmla="*/ 126 h 132"/>
                  <a:gd name="T90" fmla="*/ 103 w 132"/>
                  <a:gd name="T91" fmla="*/ 115 h 132"/>
                  <a:gd name="T92" fmla="*/ 99 w 132"/>
                  <a:gd name="T93" fmla="*/ 108 h 132"/>
                  <a:gd name="T94" fmla="*/ 110 w 132"/>
                  <a:gd name="T95" fmla="*/ 97 h 132"/>
                  <a:gd name="T96" fmla="*/ 117 w 132"/>
                  <a:gd name="T97" fmla="*/ 99 h 132"/>
                  <a:gd name="T98" fmla="*/ 123 w 132"/>
                  <a:gd name="T99" fmla="*/ 99 h 132"/>
                  <a:gd name="T100" fmla="*/ 128 w 132"/>
                  <a:gd name="T101" fmla="*/ 94 h 132"/>
                  <a:gd name="T102" fmla="*/ 131 w 132"/>
                  <a:gd name="T103" fmla="*/ 86 h 132"/>
                  <a:gd name="T104" fmla="*/ 126 w 132"/>
                  <a:gd name="T105" fmla="*/ 75 h 132"/>
                  <a:gd name="T106" fmla="*/ 80 w 132"/>
                  <a:gd name="T107" fmla="*/ 97 h 132"/>
                  <a:gd name="T108" fmla="*/ 66 w 132"/>
                  <a:gd name="T109" fmla="*/ 100 h 132"/>
                  <a:gd name="T110" fmla="*/ 36 w 132"/>
                  <a:gd name="T111" fmla="*/ 80 h 132"/>
                  <a:gd name="T112" fmla="*/ 52 w 132"/>
                  <a:gd name="T113" fmla="*/ 36 h 132"/>
                  <a:gd name="T114" fmla="*/ 66 w 132"/>
                  <a:gd name="T115" fmla="*/ 33 h 132"/>
                  <a:gd name="T116" fmla="*/ 96 w 132"/>
                  <a:gd name="T117" fmla="*/ 53 h 132"/>
                  <a:gd name="T118" fmla="*/ 80 w 132"/>
                  <a:gd name="T119" fmla="*/ 97 h 132"/>
                  <a:gd name="T120" fmla="*/ 80 w 132"/>
                  <a:gd name="T121" fmla="*/ 97 h 132"/>
                  <a:gd name="T122" fmla="*/ 80 w 132"/>
                  <a:gd name="T123" fmla="*/ 9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2" h="132">
                    <a:moveTo>
                      <a:pt x="126" y="75"/>
                    </a:move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67"/>
                      <a:pt x="119" y="62"/>
                      <a:pt x="118" y="57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9" y="52"/>
                      <a:pt x="131" y="47"/>
                      <a:pt x="129" y="43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3" y="30"/>
                      <a:pt x="118" y="28"/>
                      <a:pt x="114" y="30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4" y="29"/>
                      <a:pt x="100" y="26"/>
                      <a:pt x="96" y="23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1"/>
                      <a:pt x="98" y="7"/>
                      <a:pt x="94" y="5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1" y="0"/>
                      <a:pt x="76" y="2"/>
                      <a:pt x="74" y="7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6" y="13"/>
                      <a:pt x="61" y="13"/>
                      <a:pt x="56" y="14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3"/>
                      <a:pt x="46" y="1"/>
                      <a:pt x="42" y="3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29" y="9"/>
                      <a:pt x="27" y="14"/>
                      <a:pt x="29" y="18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8" y="28"/>
                      <a:pt x="25" y="32"/>
                      <a:pt x="22" y="36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1" y="32"/>
                      <a:pt x="6" y="35"/>
                      <a:pt x="4" y="3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50"/>
                      <a:pt x="0" y="52"/>
                      <a:pt x="1" y="54"/>
                    </a:cubicBezTo>
                    <a:cubicBezTo>
                      <a:pt x="2" y="56"/>
                      <a:pt x="4" y="58"/>
                      <a:pt x="6" y="58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6"/>
                      <a:pt x="13" y="71"/>
                      <a:pt x="14" y="76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3" y="81"/>
                      <a:pt x="1" y="86"/>
                      <a:pt x="3" y="91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9" y="103"/>
                      <a:pt x="14" y="105"/>
                      <a:pt x="18" y="103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8" y="104"/>
                      <a:pt x="32" y="108"/>
                      <a:pt x="36" y="111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2" y="120"/>
                      <a:pt x="33" y="122"/>
                      <a:pt x="33" y="124"/>
                    </a:cubicBezTo>
                    <a:cubicBezTo>
                      <a:pt x="34" y="126"/>
                      <a:pt x="36" y="127"/>
                      <a:pt x="38" y="12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9" y="132"/>
                      <a:pt x="51" y="132"/>
                      <a:pt x="53" y="131"/>
                    </a:cubicBezTo>
                    <a:cubicBezTo>
                      <a:pt x="55" y="130"/>
                      <a:pt x="57" y="129"/>
                      <a:pt x="58" y="127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5" y="120"/>
                      <a:pt x="71" y="120"/>
                      <a:pt x="76" y="119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81" y="130"/>
                      <a:pt x="86" y="132"/>
                      <a:pt x="90" y="130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103" y="124"/>
                      <a:pt x="104" y="119"/>
                      <a:pt x="103" y="115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3" y="105"/>
                      <a:pt x="107" y="101"/>
                      <a:pt x="110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9" y="100"/>
                      <a:pt x="121" y="100"/>
                      <a:pt x="123" y="99"/>
                    </a:cubicBezTo>
                    <a:cubicBezTo>
                      <a:pt x="125" y="98"/>
                      <a:pt x="127" y="96"/>
                      <a:pt x="128" y="94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2" y="81"/>
                      <a:pt x="130" y="76"/>
                      <a:pt x="126" y="75"/>
                    </a:cubicBezTo>
                    <a:close/>
                    <a:moveTo>
                      <a:pt x="80" y="97"/>
                    </a:moveTo>
                    <a:cubicBezTo>
                      <a:pt x="75" y="99"/>
                      <a:pt x="71" y="100"/>
                      <a:pt x="66" y="100"/>
                    </a:cubicBezTo>
                    <a:cubicBezTo>
                      <a:pt x="53" y="100"/>
                      <a:pt x="41" y="92"/>
                      <a:pt x="36" y="80"/>
                    </a:cubicBezTo>
                    <a:cubicBezTo>
                      <a:pt x="28" y="64"/>
                      <a:pt x="35" y="44"/>
                      <a:pt x="52" y="36"/>
                    </a:cubicBezTo>
                    <a:cubicBezTo>
                      <a:pt x="56" y="34"/>
                      <a:pt x="61" y="33"/>
                      <a:pt x="66" y="33"/>
                    </a:cubicBezTo>
                    <a:cubicBezTo>
                      <a:pt x="79" y="33"/>
                      <a:pt x="91" y="41"/>
                      <a:pt x="96" y="53"/>
                    </a:cubicBezTo>
                    <a:cubicBezTo>
                      <a:pt x="104" y="69"/>
                      <a:pt x="96" y="89"/>
                      <a:pt x="80" y="97"/>
                    </a:cubicBezTo>
                    <a:close/>
                    <a:moveTo>
                      <a:pt x="80" y="97"/>
                    </a:moveTo>
                    <a:cubicBezTo>
                      <a:pt x="80" y="97"/>
                      <a:pt x="80" y="97"/>
                      <a:pt x="80" y="97"/>
                    </a:cubicBezTo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2045338" y="4954934"/>
              <a:ext cx="2813539" cy="1330504"/>
              <a:chOff x="5330629" y="3253985"/>
              <a:chExt cx="6323200" cy="1330504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5330629" y="3253985"/>
                <a:ext cx="6323200" cy="133050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99360" y="3305866"/>
                <a:ext cx="5307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나눔고딕 ExtraBold" pitchFamily="50" charset="-127"/>
                    <a:ea typeface="나눔고딕 ExtraBold" pitchFamily="50" charset="-127"/>
                  </a:rPr>
                  <a:t>낮은 </a:t>
                </a:r>
                <a:r>
                  <a:rPr lang="ko-KR" altLang="en-US" sz="1600" dirty="0" err="1">
                    <a:latin typeface="나눔고딕 ExtraBold" pitchFamily="50" charset="-127"/>
                    <a:ea typeface="나눔고딕 ExtraBold" pitchFamily="50" charset="-127"/>
                  </a:rPr>
                  <a:t>보험료수준</a:t>
                </a:r>
                <a:r>
                  <a:rPr lang="ko-KR" altLang="en-US" sz="1600" dirty="0">
                    <a:latin typeface="나눔고딕 ExtraBold" pitchFamily="50" charset="-127"/>
                    <a:ea typeface="나눔고딕 ExtraBold" pitchFamily="50" charset="-127"/>
                  </a:rPr>
                  <a:t> 및 </a:t>
                </a:r>
                <a:endParaRPr lang="en-US" altLang="ko-KR" sz="1600" dirty="0"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ctr"/>
                <a:r>
                  <a:rPr lang="ko-KR" altLang="en-US" sz="1600" dirty="0" err="1">
                    <a:latin typeface="나눔고딕 ExtraBold" pitchFamily="50" charset="-127"/>
                    <a:ea typeface="나눔고딕 ExtraBold" pitchFamily="50" charset="-127"/>
                  </a:rPr>
                  <a:t>무보험규모</a:t>
                </a:r>
                <a:endParaRPr lang="ko-KR" altLang="en-US" sz="1600" b="1" spc="-1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나눔고딕 ExtraBold" panose="020D0904000000000000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42684" y="4019509"/>
                <a:ext cx="5386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나눔바른고딕" pitchFamily="50" charset="-127"/>
                    <a:ea typeface="나눔바른고딕" pitchFamily="50" charset="-127"/>
                  </a:rPr>
                  <a:t>2015</a:t>
                </a:r>
                <a:r>
                  <a:rPr lang="ko-KR" altLang="en-US" sz="1200" dirty="0">
                    <a:latin typeface="나눔바른고딕" pitchFamily="50" charset="-127"/>
                    <a:ea typeface="나눔바른고딕" pitchFamily="50" charset="-127"/>
                  </a:rPr>
                  <a:t>년 현재 미국 평균 보다 낮음</a:t>
                </a: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5247507" y="4954934"/>
              <a:ext cx="5503542" cy="1330504"/>
              <a:chOff x="5330629" y="3253985"/>
              <a:chExt cx="6323200" cy="1330504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5330629" y="3253985"/>
                <a:ext cx="6323200" cy="133050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99359" y="3305866"/>
                <a:ext cx="5307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나눔고딕 ExtraBold" pitchFamily="50" charset="-127"/>
                    <a:ea typeface="나눔고딕 ExtraBold" pitchFamily="50" charset="-127"/>
                  </a:rPr>
                  <a:t>공동인수 급감</a:t>
                </a:r>
                <a:endParaRPr lang="ko-KR" altLang="en-US" sz="1600" b="1" spc="-1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나눔고딕 ExtraBold" panose="020D0904000000000000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99359" y="4019508"/>
                <a:ext cx="5386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나눔바른고딕" pitchFamily="50" charset="-127"/>
                    <a:ea typeface="나눔바른고딕" pitchFamily="50" charset="-127"/>
                  </a:rPr>
                  <a:t>2015</a:t>
                </a:r>
                <a:r>
                  <a:rPr lang="ko-KR" altLang="en-US" sz="1200" dirty="0">
                    <a:latin typeface="나눔바른고딕" pitchFamily="50" charset="-127"/>
                    <a:ea typeface="나눔바른고딕" pitchFamily="50" charset="-127"/>
                  </a:rPr>
                  <a:t>년 현재 </a:t>
                </a:r>
                <a:r>
                  <a:rPr lang="en-US" altLang="ko-KR" sz="1200" dirty="0">
                    <a:latin typeface="나눔바른고딕" pitchFamily="50" charset="-127"/>
                    <a:ea typeface="나눔바른고딕" pitchFamily="50" charset="-127"/>
                  </a:rPr>
                  <a:t>0%</a:t>
                </a:r>
                <a:endParaRPr lang="ko-KR" altLang="en-US" sz="1200" dirty="0">
                  <a:latin typeface="나눔바른고딕" pitchFamily="50" charset="-127"/>
                  <a:ea typeface="나눔바른고딕" pitchFamily="50" charset="-127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8110896" y="3583351"/>
              <a:ext cx="216039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인수제도</a:t>
              </a:r>
              <a:r>
                <a:rPr lang="ko-KR" altLang="en-US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완화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83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448818"/>
            <a:chOff x="0" y="0"/>
            <a:chExt cx="12192000" cy="6448818"/>
          </a:xfrm>
        </p:grpSpPr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868680" y="972332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前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사우스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캐롤라이나와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자유화 後 우리나라의 유사점 </a:t>
              </a:r>
            </a:p>
          </p:txBody>
        </p:sp>
        <p:sp>
          <p:nvSpPr>
            <p:cNvPr id="27" name="타원 26"/>
            <p:cNvSpPr/>
            <p:nvPr/>
          </p:nvSpPr>
          <p:spPr>
            <a:xfrm>
              <a:off x="701040" y="2052861"/>
              <a:ext cx="4320000" cy="43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2622140" y="2611660"/>
              <a:ext cx="2343600" cy="673063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9FE2F-7EE5-4542-BD9D-245804351DE5}"/>
                </a:ext>
              </a:extLst>
            </p:cNvPr>
            <p:cNvSpPr txBox="1"/>
            <p:nvPr/>
          </p:nvSpPr>
          <p:spPr>
            <a:xfrm>
              <a:off x="2631440" y="2807571"/>
              <a:ext cx="238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&lt;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자유화 前 </a:t>
              </a:r>
              <a:r>
                <a:rPr lang="ko-KR" altLang="en-US" sz="14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사우스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캐롤라이나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&gt;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731520" y="3027680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보험판매중지</a:t>
              </a:r>
            </a:p>
            <a:p>
              <a:pPr algn="ctr"/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1990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사우스캐롤라이나주에서 자동차보험을 판매하던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회사는  </a:t>
              </a:r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80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개였지만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1996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년에는 </a:t>
              </a:r>
              <a:r>
                <a:rPr lang="en-US" altLang="ko-KR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55</a:t>
              </a:r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개사로 </a:t>
              </a:r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0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감소</a:t>
              </a:r>
            </a:p>
          </p:txBody>
        </p:sp>
        <p:sp>
          <p:nvSpPr>
            <p:cNvPr id="36" name="타원 35"/>
            <p:cNvSpPr/>
            <p:nvPr/>
          </p:nvSpPr>
          <p:spPr>
            <a:xfrm>
              <a:off x="2661920" y="3779520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공동인수규모 급증</a:t>
              </a:r>
            </a:p>
            <a:p>
              <a:pPr algn="ctr"/>
              <a:endPara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1000" dirty="0">
                  <a:latin typeface="맑은 고딕" panose="020B0503020000020004" pitchFamily="50" charset="-127"/>
                </a:rPr>
                <a:t>1992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년에는 </a:t>
              </a:r>
              <a:endParaRPr lang="en-US" altLang="ko-KR" sz="1000" dirty="0">
                <a:latin typeface="맑은 고딕" panose="020B0503020000020004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재보험시설에 속하는 보험 가입자가 </a:t>
              </a:r>
              <a:endParaRPr lang="en-US" altLang="ko-KR" sz="1000" dirty="0">
                <a:latin typeface="맑은 고딕" panose="020B0503020000020004" pitchFamily="50" charset="-127"/>
              </a:endParaRPr>
            </a:p>
            <a:p>
              <a:r>
                <a:rPr lang="ko-KR" altLang="en-US" sz="1000" dirty="0">
                  <a:latin typeface="맑은 고딕" panose="020B0503020000020004" pitchFamily="50" charset="-127"/>
                </a:rPr>
                <a:t>전체 보험가입자의 </a:t>
              </a:r>
              <a:r>
                <a:rPr lang="en-US" altLang="ko-KR" sz="1000" dirty="0">
                  <a:latin typeface="맑은 고딕" panose="020B0503020000020004" pitchFamily="50" charset="-127"/>
                </a:rPr>
                <a:t>42%</a:t>
              </a:r>
              <a:r>
                <a:rPr lang="ko-KR" altLang="en-US" sz="1000" dirty="0">
                  <a:latin typeface="맑은 고딕" panose="020B0503020000020004" pitchFamily="50" charset="-127"/>
                </a:rPr>
                <a:t>를 차지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129AE0-8C85-4ABF-90E8-44D00AA51E49}"/>
                </a:ext>
              </a:extLst>
            </p:cNvPr>
            <p:cNvSpPr txBox="1"/>
            <p:nvPr/>
          </p:nvSpPr>
          <p:spPr>
            <a:xfrm>
              <a:off x="6055360" y="1961419"/>
              <a:ext cx="114672" cy="4487399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7233920" y="2063021"/>
              <a:ext cx="4320000" cy="43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7249950" y="3062379"/>
              <a:ext cx="2160000" cy="2160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보험판매축소</a:t>
              </a:r>
            </a:p>
          </p:txBody>
        </p:sp>
        <p:sp>
          <p:nvSpPr>
            <p:cNvPr id="43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7091215" y="2621820"/>
              <a:ext cx="2343600" cy="673063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99FE2F-7EE5-4542-BD9D-245804351DE5}"/>
                </a:ext>
              </a:extLst>
            </p:cNvPr>
            <p:cNvSpPr txBox="1"/>
            <p:nvPr/>
          </p:nvSpPr>
          <p:spPr>
            <a:xfrm>
              <a:off x="7091215" y="2803782"/>
              <a:ext cx="238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&lt;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자유화 後 우리나라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&gt;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9300480" y="3678458"/>
              <a:ext cx="2160000" cy="2160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공동인수규모 확대</a:t>
              </a:r>
              <a:endParaRPr lang="ko-KR" altLang="en-US" sz="1000" dirty="0">
                <a:latin typeface="맑은 고딕" panose="020B0503020000020004" pitchFamily="50" charset="-127"/>
              </a:endParaRPr>
            </a:p>
          </p:txBody>
        </p:sp>
        <p:sp>
          <p:nvSpPr>
            <p:cNvPr id="8" name="구름 모양 설명선 7"/>
            <p:cNvSpPr/>
            <p:nvPr/>
          </p:nvSpPr>
          <p:spPr>
            <a:xfrm>
              <a:off x="8862008" y="1787273"/>
              <a:ext cx="2798451" cy="972173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그림자 규제</a:t>
              </a:r>
              <a:r>
                <a:rPr lang="en-US" altLang="ko-KR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?</a:t>
              </a:r>
              <a:endParaRPr lang="ko-KR" altLang="en-US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3" name="그림 2" descr="나무, 손바닥, 그리기이(가) 표시된 사진&#10;&#10;자동 생성된 설명">
              <a:extLst>
                <a:ext uri="{FF2B5EF4-FFF2-40B4-BE49-F238E27FC236}">
                  <a16:creationId xmlns:a16="http://schemas.microsoft.com/office/drawing/2014/main" id="{76D0C084-A51C-4F99-86D8-2F231861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681" y="5274605"/>
              <a:ext cx="162432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그림 5" descr="방이(가) 표시된 사진&#10;&#10;자동 생성된 설명">
              <a:extLst>
                <a:ext uri="{FF2B5EF4-FFF2-40B4-BE49-F238E27FC236}">
                  <a16:creationId xmlns:a16="http://schemas.microsoft.com/office/drawing/2014/main" id="{302C36D6-A91A-4DDA-91CF-FECFF5F5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320" y="5303021"/>
              <a:ext cx="16224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3067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9644751" cy="4280054"/>
            <a:chOff x="672441" y="0"/>
            <a:chExt cx="9644751" cy="4280054"/>
          </a:xfrm>
        </p:grpSpPr>
        <p:sp>
          <p:nvSpPr>
            <p:cNvPr id="29" name="TextBox 28"/>
            <p:cNvSpPr txBox="1"/>
            <p:nvPr/>
          </p:nvSpPr>
          <p:spPr>
            <a:xfrm>
              <a:off x="6343809" y="198208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상황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3809" y="261470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이후 나타난 현상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247324"/>
              <a:ext cx="39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급등으로 일어나는 문제점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3809" y="3879944"/>
              <a:ext cx="3973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4472C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자유화제도 안정화 방안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441" y="1973229"/>
              <a:ext cx="491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목차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21987" y="2748636"/>
              <a:ext cx="717259" cy="946760"/>
              <a:chOff x="2557290" y="3247324"/>
              <a:chExt cx="2098675" cy="2770187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57290" y="3247324"/>
                <a:ext cx="2098675" cy="2770187"/>
              </a:xfrm>
              <a:custGeom>
                <a:avLst/>
                <a:gdLst>
                  <a:gd name="T0" fmla="*/ 3101 w 5289"/>
                  <a:gd name="T1" fmla="*/ 215 h 6981"/>
                  <a:gd name="T2" fmla="*/ 2821 w 5289"/>
                  <a:gd name="T3" fmla="*/ 27 h 6981"/>
                  <a:gd name="T4" fmla="*/ 2536 w 5289"/>
                  <a:gd name="T5" fmla="*/ 10 h 6981"/>
                  <a:gd name="T6" fmla="*/ 2234 w 5289"/>
                  <a:gd name="T7" fmla="*/ 164 h 6981"/>
                  <a:gd name="T8" fmla="*/ 716 w 5289"/>
                  <a:gd name="T9" fmla="*/ 241 h 6981"/>
                  <a:gd name="T10" fmla="*/ 405 w 5289"/>
                  <a:gd name="T11" fmla="*/ 311 h 6981"/>
                  <a:gd name="T12" fmla="*/ 142 w 5289"/>
                  <a:gd name="T13" fmla="*/ 530 h 6981"/>
                  <a:gd name="T14" fmla="*/ 8 w 5289"/>
                  <a:gd name="T15" fmla="*/ 848 h 6981"/>
                  <a:gd name="T16" fmla="*/ 8 w 5289"/>
                  <a:gd name="T17" fmla="*/ 6373 h 6981"/>
                  <a:gd name="T18" fmla="*/ 142 w 5289"/>
                  <a:gd name="T19" fmla="*/ 6693 h 6981"/>
                  <a:gd name="T20" fmla="*/ 405 w 5289"/>
                  <a:gd name="T21" fmla="*/ 6910 h 6981"/>
                  <a:gd name="T22" fmla="*/ 716 w 5289"/>
                  <a:gd name="T23" fmla="*/ 6981 h 6981"/>
                  <a:gd name="T24" fmla="*/ 4819 w 5289"/>
                  <a:gd name="T25" fmla="*/ 6938 h 6981"/>
                  <a:gd name="T26" fmla="*/ 5103 w 5289"/>
                  <a:gd name="T27" fmla="*/ 6746 h 6981"/>
                  <a:gd name="T28" fmla="*/ 5266 w 5289"/>
                  <a:gd name="T29" fmla="*/ 6443 h 6981"/>
                  <a:gd name="T30" fmla="*/ 5288 w 5289"/>
                  <a:gd name="T31" fmla="*/ 920 h 6981"/>
                  <a:gd name="T32" fmla="*/ 5186 w 5289"/>
                  <a:gd name="T33" fmla="*/ 586 h 6981"/>
                  <a:gd name="T34" fmla="*/ 4945 w 5289"/>
                  <a:gd name="T35" fmla="*/ 345 h 6981"/>
                  <a:gd name="T36" fmla="*/ 4610 w 5289"/>
                  <a:gd name="T37" fmla="*/ 242 h 6981"/>
                  <a:gd name="T38" fmla="*/ 2821 w 5289"/>
                  <a:gd name="T39" fmla="*/ 270 h 6981"/>
                  <a:gd name="T40" fmla="*/ 3012 w 5289"/>
                  <a:gd name="T41" fmla="*/ 557 h 6981"/>
                  <a:gd name="T42" fmla="*/ 3063 w 5289"/>
                  <a:gd name="T43" fmla="*/ 811 h 6981"/>
                  <a:gd name="T44" fmla="*/ 3681 w 5289"/>
                  <a:gd name="T45" fmla="*/ 850 h 6981"/>
                  <a:gd name="T46" fmla="*/ 3715 w 5289"/>
                  <a:gd name="T47" fmla="*/ 1030 h 6981"/>
                  <a:gd name="T48" fmla="*/ 1654 w 5289"/>
                  <a:gd name="T49" fmla="*/ 1084 h 6981"/>
                  <a:gd name="T50" fmla="*/ 1554 w 5289"/>
                  <a:gd name="T51" fmla="*/ 931 h 6981"/>
                  <a:gd name="T52" fmla="*/ 2162 w 5289"/>
                  <a:gd name="T53" fmla="*/ 830 h 6981"/>
                  <a:gd name="T54" fmla="*/ 2276 w 5289"/>
                  <a:gd name="T55" fmla="*/ 716 h 6981"/>
                  <a:gd name="T56" fmla="*/ 2359 w 5289"/>
                  <a:gd name="T57" fmla="*/ 361 h 6981"/>
                  <a:gd name="T58" fmla="*/ 2645 w 5289"/>
                  <a:gd name="T59" fmla="*/ 227 h 6981"/>
                  <a:gd name="T60" fmla="*/ 3778 w 5289"/>
                  <a:gd name="T61" fmla="*/ 1269 h 6981"/>
                  <a:gd name="T62" fmla="*/ 3961 w 5289"/>
                  <a:gd name="T63" fmla="*/ 994 h 6981"/>
                  <a:gd name="T64" fmla="*/ 4579 w 5289"/>
                  <a:gd name="T65" fmla="*/ 952 h 6981"/>
                  <a:gd name="T66" fmla="*/ 716 w 5289"/>
                  <a:gd name="T67" fmla="*/ 6272 h 6981"/>
                  <a:gd name="T68" fmla="*/ 716 w 5289"/>
                  <a:gd name="T69" fmla="*/ 950 h 6981"/>
                  <a:gd name="T70" fmla="*/ 1341 w 5289"/>
                  <a:gd name="T71" fmla="*/ 1063 h 6981"/>
                  <a:gd name="T72" fmla="*/ 1574 w 5289"/>
                  <a:gd name="T73" fmla="*/ 1297 h 6981"/>
                  <a:gd name="T74" fmla="*/ 5041 w 5289"/>
                  <a:gd name="T75" fmla="*/ 6411 h 6981"/>
                  <a:gd name="T76" fmla="*/ 4719 w 5289"/>
                  <a:gd name="T77" fmla="*/ 6733 h 6981"/>
                  <a:gd name="T78" fmla="*/ 570 w 5289"/>
                  <a:gd name="T79" fmla="*/ 6733 h 6981"/>
                  <a:gd name="T80" fmla="*/ 247 w 5289"/>
                  <a:gd name="T81" fmla="*/ 6411 h 6981"/>
                  <a:gd name="T82" fmla="*/ 247 w 5289"/>
                  <a:gd name="T83" fmla="*/ 812 h 6981"/>
                  <a:gd name="T84" fmla="*/ 570 w 5289"/>
                  <a:gd name="T85" fmla="*/ 488 h 6981"/>
                  <a:gd name="T86" fmla="*/ 2050 w 5289"/>
                  <a:gd name="T87" fmla="*/ 563 h 6981"/>
                  <a:gd name="T88" fmla="*/ 1566 w 5289"/>
                  <a:gd name="T89" fmla="*/ 621 h 6981"/>
                  <a:gd name="T90" fmla="*/ 692 w 5289"/>
                  <a:gd name="T91" fmla="*/ 725 h 6981"/>
                  <a:gd name="T92" fmla="*/ 510 w 5289"/>
                  <a:gd name="T93" fmla="*/ 846 h 6981"/>
                  <a:gd name="T94" fmla="*/ 483 w 5289"/>
                  <a:gd name="T95" fmla="*/ 6289 h 6981"/>
                  <a:gd name="T96" fmla="*/ 604 w 5289"/>
                  <a:gd name="T97" fmla="*/ 6470 h 6981"/>
                  <a:gd name="T98" fmla="*/ 4597 w 5289"/>
                  <a:gd name="T99" fmla="*/ 6498 h 6981"/>
                  <a:gd name="T100" fmla="*/ 4778 w 5289"/>
                  <a:gd name="T101" fmla="*/ 6376 h 6981"/>
                  <a:gd name="T102" fmla="*/ 4806 w 5289"/>
                  <a:gd name="T103" fmla="*/ 934 h 6981"/>
                  <a:gd name="T104" fmla="*/ 4684 w 5289"/>
                  <a:gd name="T105" fmla="*/ 751 h 6981"/>
                  <a:gd name="T106" fmla="*/ 3849 w 5289"/>
                  <a:gd name="T107" fmla="*/ 697 h 6981"/>
                  <a:gd name="T108" fmla="*/ 3240 w 5289"/>
                  <a:gd name="T109" fmla="*/ 603 h 6981"/>
                  <a:gd name="T110" fmla="*/ 4573 w 5289"/>
                  <a:gd name="T111" fmla="*/ 468 h 6981"/>
                  <a:gd name="T112" fmla="*/ 4952 w 5289"/>
                  <a:gd name="T113" fmla="*/ 645 h 6981"/>
                  <a:gd name="T114" fmla="*/ 5063 w 5289"/>
                  <a:gd name="T115" fmla="*/ 6265 h 6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9" h="6981">
                    <a:moveTo>
                      <a:pt x="4573" y="241"/>
                    </a:moveTo>
                    <a:lnTo>
                      <a:pt x="3127" y="241"/>
                    </a:lnTo>
                    <a:lnTo>
                      <a:pt x="3124" y="241"/>
                    </a:lnTo>
                    <a:lnTo>
                      <a:pt x="3122" y="241"/>
                    </a:lnTo>
                    <a:lnTo>
                      <a:pt x="3101" y="215"/>
                    </a:lnTo>
                    <a:lnTo>
                      <a:pt x="3056" y="164"/>
                    </a:lnTo>
                    <a:lnTo>
                      <a:pt x="3003" y="121"/>
                    </a:lnTo>
                    <a:lnTo>
                      <a:pt x="2946" y="82"/>
                    </a:lnTo>
                    <a:lnTo>
                      <a:pt x="2886" y="51"/>
                    </a:lnTo>
                    <a:lnTo>
                      <a:pt x="2821" y="27"/>
                    </a:lnTo>
                    <a:lnTo>
                      <a:pt x="2752" y="10"/>
                    </a:lnTo>
                    <a:lnTo>
                      <a:pt x="2681" y="1"/>
                    </a:lnTo>
                    <a:lnTo>
                      <a:pt x="2645" y="0"/>
                    </a:lnTo>
                    <a:lnTo>
                      <a:pt x="2607" y="1"/>
                    </a:lnTo>
                    <a:lnTo>
                      <a:pt x="2536" y="10"/>
                    </a:lnTo>
                    <a:lnTo>
                      <a:pt x="2469" y="27"/>
                    </a:lnTo>
                    <a:lnTo>
                      <a:pt x="2404" y="51"/>
                    </a:lnTo>
                    <a:lnTo>
                      <a:pt x="2342" y="82"/>
                    </a:lnTo>
                    <a:lnTo>
                      <a:pt x="2285" y="121"/>
                    </a:lnTo>
                    <a:lnTo>
                      <a:pt x="2234" y="164"/>
                    </a:lnTo>
                    <a:lnTo>
                      <a:pt x="2187" y="215"/>
                    </a:lnTo>
                    <a:lnTo>
                      <a:pt x="2166" y="241"/>
                    </a:lnTo>
                    <a:lnTo>
                      <a:pt x="2164" y="241"/>
                    </a:lnTo>
                    <a:lnTo>
                      <a:pt x="2162" y="241"/>
                    </a:lnTo>
                    <a:lnTo>
                      <a:pt x="716" y="241"/>
                    </a:lnTo>
                    <a:lnTo>
                      <a:pt x="678" y="242"/>
                    </a:lnTo>
                    <a:lnTo>
                      <a:pt x="606" y="250"/>
                    </a:lnTo>
                    <a:lnTo>
                      <a:pt x="536" y="263"/>
                    </a:lnTo>
                    <a:lnTo>
                      <a:pt x="470" y="285"/>
                    </a:lnTo>
                    <a:lnTo>
                      <a:pt x="405" y="311"/>
                    </a:lnTo>
                    <a:lnTo>
                      <a:pt x="345" y="345"/>
                    </a:lnTo>
                    <a:lnTo>
                      <a:pt x="288" y="384"/>
                    </a:lnTo>
                    <a:lnTo>
                      <a:pt x="235" y="427"/>
                    </a:lnTo>
                    <a:lnTo>
                      <a:pt x="185" y="476"/>
                    </a:lnTo>
                    <a:lnTo>
                      <a:pt x="142" y="530"/>
                    </a:lnTo>
                    <a:lnTo>
                      <a:pt x="103" y="586"/>
                    </a:lnTo>
                    <a:lnTo>
                      <a:pt x="70" y="646"/>
                    </a:lnTo>
                    <a:lnTo>
                      <a:pt x="43" y="712"/>
                    </a:lnTo>
                    <a:lnTo>
                      <a:pt x="22" y="778"/>
                    </a:lnTo>
                    <a:lnTo>
                      <a:pt x="8" y="848"/>
                    </a:lnTo>
                    <a:lnTo>
                      <a:pt x="1" y="920"/>
                    </a:lnTo>
                    <a:lnTo>
                      <a:pt x="0" y="958"/>
                    </a:lnTo>
                    <a:lnTo>
                      <a:pt x="0" y="6265"/>
                    </a:lnTo>
                    <a:lnTo>
                      <a:pt x="1" y="6301"/>
                    </a:lnTo>
                    <a:lnTo>
                      <a:pt x="8" y="6373"/>
                    </a:lnTo>
                    <a:lnTo>
                      <a:pt x="22" y="6443"/>
                    </a:lnTo>
                    <a:lnTo>
                      <a:pt x="43" y="6511"/>
                    </a:lnTo>
                    <a:lnTo>
                      <a:pt x="70" y="6575"/>
                    </a:lnTo>
                    <a:lnTo>
                      <a:pt x="103" y="6636"/>
                    </a:lnTo>
                    <a:lnTo>
                      <a:pt x="142" y="6693"/>
                    </a:lnTo>
                    <a:lnTo>
                      <a:pt x="185" y="6746"/>
                    </a:lnTo>
                    <a:lnTo>
                      <a:pt x="235" y="6794"/>
                    </a:lnTo>
                    <a:lnTo>
                      <a:pt x="288" y="6839"/>
                    </a:lnTo>
                    <a:lnTo>
                      <a:pt x="345" y="6877"/>
                    </a:lnTo>
                    <a:lnTo>
                      <a:pt x="405" y="6910"/>
                    </a:lnTo>
                    <a:lnTo>
                      <a:pt x="470" y="6938"/>
                    </a:lnTo>
                    <a:lnTo>
                      <a:pt x="536" y="6958"/>
                    </a:lnTo>
                    <a:lnTo>
                      <a:pt x="606" y="6973"/>
                    </a:lnTo>
                    <a:lnTo>
                      <a:pt x="678" y="6980"/>
                    </a:lnTo>
                    <a:lnTo>
                      <a:pt x="716" y="6981"/>
                    </a:lnTo>
                    <a:lnTo>
                      <a:pt x="4573" y="6981"/>
                    </a:lnTo>
                    <a:lnTo>
                      <a:pt x="4610" y="6980"/>
                    </a:lnTo>
                    <a:lnTo>
                      <a:pt x="4682" y="6973"/>
                    </a:lnTo>
                    <a:lnTo>
                      <a:pt x="4752" y="6958"/>
                    </a:lnTo>
                    <a:lnTo>
                      <a:pt x="4819" y="6938"/>
                    </a:lnTo>
                    <a:lnTo>
                      <a:pt x="4883" y="6910"/>
                    </a:lnTo>
                    <a:lnTo>
                      <a:pt x="4945" y="6877"/>
                    </a:lnTo>
                    <a:lnTo>
                      <a:pt x="5001" y="6839"/>
                    </a:lnTo>
                    <a:lnTo>
                      <a:pt x="5054" y="6794"/>
                    </a:lnTo>
                    <a:lnTo>
                      <a:pt x="5103" y="6746"/>
                    </a:lnTo>
                    <a:lnTo>
                      <a:pt x="5147" y="6693"/>
                    </a:lnTo>
                    <a:lnTo>
                      <a:pt x="5186" y="6636"/>
                    </a:lnTo>
                    <a:lnTo>
                      <a:pt x="5218" y="6575"/>
                    </a:lnTo>
                    <a:lnTo>
                      <a:pt x="5246" y="6511"/>
                    </a:lnTo>
                    <a:lnTo>
                      <a:pt x="5266" y="6443"/>
                    </a:lnTo>
                    <a:lnTo>
                      <a:pt x="5281" y="6373"/>
                    </a:lnTo>
                    <a:lnTo>
                      <a:pt x="5288" y="6301"/>
                    </a:lnTo>
                    <a:lnTo>
                      <a:pt x="5289" y="6265"/>
                    </a:lnTo>
                    <a:lnTo>
                      <a:pt x="5289" y="958"/>
                    </a:lnTo>
                    <a:lnTo>
                      <a:pt x="5288" y="920"/>
                    </a:lnTo>
                    <a:lnTo>
                      <a:pt x="5281" y="848"/>
                    </a:lnTo>
                    <a:lnTo>
                      <a:pt x="5266" y="778"/>
                    </a:lnTo>
                    <a:lnTo>
                      <a:pt x="5246" y="712"/>
                    </a:lnTo>
                    <a:lnTo>
                      <a:pt x="5218" y="646"/>
                    </a:lnTo>
                    <a:lnTo>
                      <a:pt x="5186" y="586"/>
                    </a:lnTo>
                    <a:lnTo>
                      <a:pt x="5147" y="530"/>
                    </a:lnTo>
                    <a:lnTo>
                      <a:pt x="5103" y="476"/>
                    </a:lnTo>
                    <a:lnTo>
                      <a:pt x="5054" y="427"/>
                    </a:lnTo>
                    <a:lnTo>
                      <a:pt x="5001" y="384"/>
                    </a:lnTo>
                    <a:lnTo>
                      <a:pt x="4945" y="345"/>
                    </a:lnTo>
                    <a:lnTo>
                      <a:pt x="4883" y="311"/>
                    </a:lnTo>
                    <a:lnTo>
                      <a:pt x="4819" y="285"/>
                    </a:lnTo>
                    <a:lnTo>
                      <a:pt x="4752" y="263"/>
                    </a:lnTo>
                    <a:lnTo>
                      <a:pt x="4682" y="250"/>
                    </a:lnTo>
                    <a:lnTo>
                      <a:pt x="4610" y="242"/>
                    </a:lnTo>
                    <a:lnTo>
                      <a:pt x="4573" y="241"/>
                    </a:lnTo>
                    <a:close/>
                    <a:moveTo>
                      <a:pt x="2645" y="227"/>
                    </a:moveTo>
                    <a:lnTo>
                      <a:pt x="2682" y="228"/>
                    </a:lnTo>
                    <a:lnTo>
                      <a:pt x="2754" y="242"/>
                    </a:lnTo>
                    <a:lnTo>
                      <a:pt x="2821" y="270"/>
                    </a:lnTo>
                    <a:lnTo>
                      <a:pt x="2880" y="310"/>
                    </a:lnTo>
                    <a:lnTo>
                      <a:pt x="2929" y="361"/>
                    </a:lnTo>
                    <a:lnTo>
                      <a:pt x="2969" y="420"/>
                    </a:lnTo>
                    <a:lnTo>
                      <a:pt x="2998" y="486"/>
                    </a:lnTo>
                    <a:lnTo>
                      <a:pt x="3012" y="557"/>
                    </a:lnTo>
                    <a:lnTo>
                      <a:pt x="3013" y="596"/>
                    </a:lnTo>
                    <a:lnTo>
                      <a:pt x="3013" y="716"/>
                    </a:lnTo>
                    <a:lnTo>
                      <a:pt x="3015" y="739"/>
                    </a:lnTo>
                    <a:lnTo>
                      <a:pt x="3033" y="780"/>
                    </a:lnTo>
                    <a:lnTo>
                      <a:pt x="3063" y="811"/>
                    </a:lnTo>
                    <a:lnTo>
                      <a:pt x="3104" y="827"/>
                    </a:lnTo>
                    <a:lnTo>
                      <a:pt x="3127" y="830"/>
                    </a:lnTo>
                    <a:lnTo>
                      <a:pt x="3609" y="830"/>
                    </a:lnTo>
                    <a:lnTo>
                      <a:pt x="3634" y="831"/>
                    </a:lnTo>
                    <a:lnTo>
                      <a:pt x="3681" y="850"/>
                    </a:lnTo>
                    <a:lnTo>
                      <a:pt x="3715" y="885"/>
                    </a:lnTo>
                    <a:lnTo>
                      <a:pt x="3736" y="931"/>
                    </a:lnTo>
                    <a:lnTo>
                      <a:pt x="3737" y="958"/>
                    </a:lnTo>
                    <a:lnTo>
                      <a:pt x="3736" y="983"/>
                    </a:lnTo>
                    <a:lnTo>
                      <a:pt x="3715" y="1030"/>
                    </a:lnTo>
                    <a:lnTo>
                      <a:pt x="3681" y="1064"/>
                    </a:lnTo>
                    <a:lnTo>
                      <a:pt x="3634" y="1084"/>
                    </a:lnTo>
                    <a:lnTo>
                      <a:pt x="3609" y="1086"/>
                    </a:lnTo>
                    <a:lnTo>
                      <a:pt x="1680" y="1086"/>
                    </a:lnTo>
                    <a:lnTo>
                      <a:pt x="1654" y="1084"/>
                    </a:lnTo>
                    <a:lnTo>
                      <a:pt x="1608" y="1064"/>
                    </a:lnTo>
                    <a:lnTo>
                      <a:pt x="1573" y="1030"/>
                    </a:lnTo>
                    <a:lnTo>
                      <a:pt x="1554" y="983"/>
                    </a:lnTo>
                    <a:lnTo>
                      <a:pt x="1552" y="958"/>
                    </a:lnTo>
                    <a:lnTo>
                      <a:pt x="1554" y="931"/>
                    </a:lnTo>
                    <a:lnTo>
                      <a:pt x="1573" y="885"/>
                    </a:lnTo>
                    <a:lnTo>
                      <a:pt x="1608" y="850"/>
                    </a:lnTo>
                    <a:lnTo>
                      <a:pt x="1654" y="831"/>
                    </a:lnTo>
                    <a:lnTo>
                      <a:pt x="1680" y="830"/>
                    </a:lnTo>
                    <a:lnTo>
                      <a:pt x="2162" y="830"/>
                    </a:lnTo>
                    <a:lnTo>
                      <a:pt x="2185" y="827"/>
                    </a:lnTo>
                    <a:lnTo>
                      <a:pt x="2226" y="811"/>
                    </a:lnTo>
                    <a:lnTo>
                      <a:pt x="2256" y="780"/>
                    </a:lnTo>
                    <a:lnTo>
                      <a:pt x="2273" y="739"/>
                    </a:lnTo>
                    <a:lnTo>
                      <a:pt x="2276" y="716"/>
                    </a:lnTo>
                    <a:lnTo>
                      <a:pt x="2276" y="596"/>
                    </a:lnTo>
                    <a:lnTo>
                      <a:pt x="2277" y="557"/>
                    </a:lnTo>
                    <a:lnTo>
                      <a:pt x="2291" y="486"/>
                    </a:lnTo>
                    <a:lnTo>
                      <a:pt x="2319" y="420"/>
                    </a:lnTo>
                    <a:lnTo>
                      <a:pt x="2359" y="361"/>
                    </a:lnTo>
                    <a:lnTo>
                      <a:pt x="2410" y="310"/>
                    </a:lnTo>
                    <a:lnTo>
                      <a:pt x="2469" y="270"/>
                    </a:lnTo>
                    <a:lnTo>
                      <a:pt x="2535" y="242"/>
                    </a:lnTo>
                    <a:lnTo>
                      <a:pt x="2606" y="228"/>
                    </a:lnTo>
                    <a:lnTo>
                      <a:pt x="2645" y="227"/>
                    </a:lnTo>
                    <a:close/>
                    <a:moveTo>
                      <a:pt x="1680" y="1312"/>
                    </a:moveTo>
                    <a:lnTo>
                      <a:pt x="3609" y="1312"/>
                    </a:lnTo>
                    <a:lnTo>
                      <a:pt x="3645" y="1310"/>
                    </a:lnTo>
                    <a:lnTo>
                      <a:pt x="3714" y="1297"/>
                    </a:lnTo>
                    <a:lnTo>
                      <a:pt x="3778" y="1269"/>
                    </a:lnTo>
                    <a:lnTo>
                      <a:pt x="3834" y="1231"/>
                    </a:lnTo>
                    <a:lnTo>
                      <a:pt x="3883" y="1183"/>
                    </a:lnTo>
                    <a:lnTo>
                      <a:pt x="3920" y="1127"/>
                    </a:lnTo>
                    <a:lnTo>
                      <a:pt x="3948" y="1063"/>
                    </a:lnTo>
                    <a:lnTo>
                      <a:pt x="3961" y="994"/>
                    </a:lnTo>
                    <a:lnTo>
                      <a:pt x="3963" y="958"/>
                    </a:lnTo>
                    <a:lnTo>
                      <a:pt x="3962" y="954"/>
                    </a:lnTo>
                    <a:lnTo>
                      <a:pt x="3962" y="950"/>
                    </a:lnTo>
                    <a:lnTo>
                      <a:pt x="4573" y="950"/>
                    </a:lnTo>
                    <a:lnTo>
                      <a:pt x="4579" y="952"/>
                    </a:lnTo>
                    <a:lnTo>
                      <a:pt x="4581" y="958"/>
                    </a:lnTo>
                    <a:lnTo>
                      <a:pt x="4581" y="6265"/>
                    </a:lnTo>
                    <a:lnTo>
                      <a:pt x="4579" y="6271"/>
                    </a:lnTo>
                    <a:lnTo>
                      <a:pt x="4573" y="6272"/>
                    </a:lnTo>
                    <a:lnTo>
                      <a:pt x="716" y="6272"/>
                    </a:lnTo>
                    <a:lnTo>
                      <a:pt x="710" y="6271"/>
                    </a:lnTo>
                    <a:lnTo>
                      <a:pt x="709" y="6265"/>
                    </a:lnTo>
                    <a:lnTo>
                      <a:pt x="709" y="958"/>
                    </a:lnTo>
                    <a:lnTo>
                      <a:pt x="710" y="952"/>
                    </a:lnTo>
                    <a:lnTo>
                      <a:pt x="716" y="950"/>
                    </a:lnTo>
                    <a:lnTo>
                      <a:pt x="1326" y="950"/>
                    </a:lnTo>
                    <a:lnTo>
                      <a:pt x="1326" y="954"/>
                    </a:lnTo>
                    <a:lnTo>
                      <a:pt x="1326" y="958"/>
                    </a:lnTo>
                    <a:lnTo>
                      <a:pt x="1327" y="994"/>
                    </a:lnTo>
                    <a:lnTo>
                      <a:pt x="1341" y="1063"/>
                    </a:lnTo>
                    <a:lnTo>
                      <a:pt x="1368" y="1127"/>
                    </a:lnTo>
                    <a:lnTo>
                      <a:pt x="1407" y="1183"/>
                    </a:lnTo>
                    <a:lnTo>
                      <a:pt x="1455" y="1231"/>
                    </a:lnTo>
                    <a:lnTo>
                      <a:pt x="1511" y="1269"/>
                    </a:lnTo>
                    <a:lnTo>
                      <a:pt x="1574" y="1297"/>
                    </a:lnTo>
                    <a:lnTo>
                      <a:pt x="1644" y="1310"/>
                    </a:lnTo>
                    <a:lnTo>
                      <a:pt x="1680" y="1312"/>
                    </a:lnTo>
                    <a:close/>
                    <a:moveTo>
                      <a:pt x="5063" y="6265"/>
                    </a:moveTo>
                    <a:lnTo>
                      <a:pt x="5062" y="6314"/>
                    </a:lnTo>
                    <a:lnTo>
                      <a:pt x="5041" y="6411"/>
                    </a:lnTo>
                    <a:lnTo>
                      <a:pt x="5004" y="6499"/>
                    </a:lnTo>
                    <a:lnTo>
                      <a:pt x="4952" y="6576"/>
                    </a:lnTo>
                    <a:lnTo>
                      <a:pt x="4884" y="6643"/>
                    </a:lnTo>
                    <a:lnTo>
                      <a:pt x="4807" y="6695"/>
                    </a:lnTo>
                    <a:lnTo>
                      <a:pt x="4719" y="6733"/>
                    </a:lnTo>
                    <a:lnTo>
                      <a:pt x="4623" y="6753"/>
                    </a:lnTo>
                    <a:lnTo>
                      <a:pt x="4573" y="6754"/>
                    </a:lnTo>
                    <a:lnTo>
                      <a:pt x="716" y="6754"/>
                    </a:lnTo>
                    <a:lnTo>
                      <a:pt x="665" y="6753"/>
                    </a:lnTo>
                    <a:lnTo>
                      <a:pt x="570" y="6733"/>
                    </a:lnTo>
                    <a:lnTo>
                      <a:pt x="482" y="6695"/>
                    </a:lnTo>
                    <a:lnTo>
                      <a:pt x="404" y="6643"/>
                    </a:lnTo>
                    <a:lnTo>
                      <a:pt x="337" y="6576"/>
                    </a:lnTo>
                    <a:lnTo>
                      <a:pt x="284" y="6499"/>
                    </a:lnTo>
                    <a:lnTo>
                      <a:pt x="247" y="6411"/>
                    </a:lnTo>
                    <a:lnTo>
                      <a:pt x="228" y="6314"/>
                    </a:lnTo>
                    <a:lnTo>
                      <a:pt x="226" y="6265"/>
                    </a:lnTo>
                    <a:lnTo>
                      <a:pt x="226" y="958"/>
                    </a:lnTo>
                    <a:lnTo>
                      <a:pt x="228" y="907"/>
                    </a:lnTo>
                    <a:lnTo>
                      <a:pt x="247" y="812"/>
                    </a:lnTo>
                    <a:lnTo>
                      <a:pt x="284" y="724"/>
                    </a:lnTo>
                    <a:lnTo>
                      <a:pt x="337" y="645"/>
                    </a:lnTo>
                    <a:lnTo>
                      <a:pt x="404" y="579"/>
                    </a:lnTo>
                    <a:lnTo>
                      <a:pt x="482" y="526"/>
                    </a:lnTo>
                    <a:lnTo>
                      <a:pt x="570" y="488"/>
                    </a:lnTo>
                    <a:lnTo>
                      <a:pt x="665" y="469"/>
                    </a:lnTo>
                    <a:lnTo>
                      <a:pt x="716" y="468"/>
                    </a:lnTo>
                    <a:lnTo>
                      <a:pt x="2064" y="468"/>
                    </a:lnTo>
                    <a:lnTo>
                      <a:pt x="2056" y="498"/>
                    </a:lnTo>
                    <a:lnTo>
                      <a:pt x="2050" y="563"/>
                    </a:lnTo>
                    <a:lnTo>
                      <a:pt x="2049" y="596"/>
                    </a:lnTo>
                    <a:lnTo>
                      <a:pt x="2049" y="603"/>
                    </a:lnTo>
                    <a:lnTo>
                      <a:pt x="1680" y="603"/>
                    </a:lnTo>
                    <a:lnTo>
                      <a:pt x="1640" y="604"/>
                    </a:lnTo>
                    <a:lnTo>
                      <a:pt x="1566" y="621"/>
                    </a:lnTo>
                    <a:lnTo>
                      <a:pt x="1498" y="653"/>
                    </a:lnTo>
                    <a:lnTo>
                      <a:pt x="1439" y="697"/>
                    </a:lnTo>
                    <a:lnTo>
                      <a:pt x="1414" y="724"/>
                    </a:lnTo>
                    <a:lnTo>
                      <a:pt x="716" y="724"/>
                    </a:lnTo>
                    <a:lnTo>
                      <a:pt x="692" y="725"/>
                    </a:lnTo>
                    <a:lnTo>
                      <a:pt x="646" y="733"/>
                    </a:lnTo>
                    <a:lnTo>
                      <a:pt x="604" y="751"/>
                    </a:lnTo>
                    <a:lnTo>
                      <a:pt x="566" y="777"/>
                    </a:lnTo>
                    <a:lnTo>
                      <a:pt x="535" y="808"/>
                    </a:lnTo>
                    <a:lnTo>
                      <a:pt x="510" y="846"/>
                    </a:lnTo>
                    <a:lnTo>
                      <a:pt x="492" y="888"/>
                    </a:lnTo>
                    <a:lnTo>
                      <a:pt x="483" y="934"/>
                    </a:lnTo>
                    <a:lnTo>
                      <a:pt x="482" y="958"/>
                    </a:lnTo>
                    <a:lnTo>
                      <a:pt x="482" y="6265"/>
                    </a:lnTo>
                    <a:lnTo>
                      <a:pt x="483" y="6289"/>
                    </a:lnTo>
                    <a:lnTo>
                      <a:pt x="492" y="6334"/>
                    </a:lnTo>
                    <a:lnTo>
                      <a:pt x="510" y="6376"/>
                    </a:lnTo>
                    <a:lnTo>
                      <a:pt x="535" y="6413"/>
                    </a:lnTo>
                    <a:lnTo>
                      <a:pt x="566" y="6444"/>
                    </a:lnTo>
                    <a:lnTo>
                      <a:pt x="604" y="6470"/>
                    </a:lnTo>
                    <a:lnTo>
                      <a:pt x="646" y="6488"/>
                    </a:lnTo>
                    <a:lnTo>
                      <a:pt x="692" y="6498"/>
                    </a:lnTo>
                    <a:lnTo>
                      <a:pt x="716" y="6499"/>
                    </a:lnTo>
                    <a:lnTo>
                      <a:pt x="4573" y="6499"/>
                    </a:lnTo>
                    <a:lnTo>
                      <a:pt x="4597" y="6498"/>
                    </a:lnTo>
                    <a:lnTo>
                      <a:pt x="4642" y="6488"/>
                    </a:lnTo>
                    <a:lnTo>
                      <a:pt x="4684" y="6470"/>
                    </a:lnTo>
                    <a:lnTo>
                      <a:pt x="4722" y="6444"/>
                    </a:lnTo>
                    <a:lnTo>
                      <a:pt x="4753" y="6413"/>
                    </a:lnTo>
                    <a:lnTo>
                      <a:pt x="4778" y="6376"/>
                    </a:lnTo>
                    <a:lnTo>
                      <a:pt x="4796" y="6334"/>
                    </a:lnTo>
                    <a:lnTo>
                      <a:pt x="4806" y="6289"/>
                    </a:lnTo>
                    <a:lnTo>
                      <a:pt x="4807" y="6265"/>
                    </a:lnTo>
                    <a:lnTo>
                      <a:pt x="4807" y="958"/>
                    </a:lnTo>
                    <a:lnTo>
                      <a:pt x="4806" y="934"/>
                    </a:lnTo>
                    <a:lnTo>
                      <a:pt x="4796" y="888"/>
                    </a:lnTo>
                    <a:lnTo>
                      <a:pt x="4778" y="846"/>
                    </a:lnTo>
                    <a:lnTo>
                      <a:pt x="4753" y="808"/>
                    </a:lnTo>
                    <a:lnTo>
                      <a:pt x="4722" y="777"/>
                    </a:lnTo>
                    <a:lnTo>
                      <a:pt x="4684" y="751"/>
                    </a:lnTo>
                    <a:lnTo>
                      <a:pt x="4642" y="733"/>
                    </a:lnTo>
                    <a:lnTo>
                      <a:pt x="4597" y="725"/>
                    </a:lnTo>
                    <a:lnTo>
                      <a:pt x="4573" y="724"/>
                    </a:lnTo>
                    <a:lnTo>
                      <a:pt x="3874" y="724"/>
                    </a:lnTo>
                    <a:lnTo>
                      <a:pt x="3849" y="697"/>
                    </a:lnTo>
                    <a:lnTo>
                      <a:pt x="3790" y="653"/>
                    </a:lnTo>
                    <a:lnTo>
                      <a:pt x="3722" y="621"/>
                    </a:lnTo>
                    <a:lnTo>
                      <a:pt x="3648" y="604"/>
                    </a:lnTo>
                    <a:lnTo>
                      <a:pt x="3609" y="603"/>
                    </a:lnTo>
                    <a:lnTo>
                      <a:pt x="3240" y="603"/>
                    </a:lnTo>
                    <a:lnTo>
                      <a:pt x="3240" y="596"/>
                    </a:lnTo>
                    <a:lnTo>
                      <a:pt x="3239" y="563"/>
                    </a:lnTo>
                    <a:lnTo>
                      <a:pt x="3232" y="498"/>
                    </a:lnTo>
                    <a:lnTo>
                      <a:pt x="3226" y="468"/>
                    </a:lnTo>
                    <a:lnTo>
                      <a:pt x="4573" y="468"/>
                    </a:lnTo>
                    <a:lnTo>
                      <a:pt x="4623" y="469"/>
                    </a:lnTo>
                    <a:lnTo>
                      <a:pt x="4719" y="488"/>
                    </a:lnTo>
                    <a:lnTo>
                      <a:pt x="4807" y="526"/>
                    </a:lnTo>
                    <a:lnTo>
                      <a:pt x="4884" y="579"/>
                    </a:lnTo>
                    <a:lnTo>
                      <a:pt x="4952" y="645"/>
                    </a:lnTo>
                    <a:lnTo>
                      <a:pt x="5004" y="724"/>
                    </a:lnTo>
                    <a:lnTo>
                      <a:pt x="5041" y="812"/>
                    </a:lnTo>
                    <a:lnTo>
                      <a:pt x="5062" y="907"/>
                    </a:lnTo>
                    <a:lnTo>
                      <a:pt x="5063" y="958"/>
                    </a:lnTo>
                    <a:lnTo>
                      <a:pt x="5063" y="6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62177" y="3439411"/>
                <a:ext cx="88900" cy="185737"/>
              </a:xfrm>
              <a:custGeom>
                <a:avLst/>
                <a:gdLst>
                  <a:gd name="T0" fmla="*/ 114 w 227"/>
                  <a:gd name="T1" fmla="*/ 468 h 468"/>
                  <a:gd name="T2" fmla="*/ 137 w 227"/>
                  <a:gd name="T3" fmla="*/ 466 h 468"/>
                  <a:gd name="T4" fmla="*/ 177 w 227"/>
                  <a:gd name="T5" fmla="*/ 449 h 468"/>
                  <a:gd name="T6" fmla="*/ 208 w 227"/>
                  <a:gd name="T7" fmla="*/ 419 h 468"/>
                  <a:gd name="T8" fmla="*/ 225 w 227"/>
                  <a:gd name="T9" fmla="*/ 378 h 468"/>
                  <a:gd name="T10" fmla="*/ 227 w 227"/>
                  <a:gd name="T11" fmla="*/ 355 h 468"/>
                  <a:gd name="T12" fmla="*/ 227 w 227"/>
                  <a:gd name="T13" fmla="*/ 114 h 468"/>
                  <a:gd name="T14" fmla="*/ 225 w 227"/>
                  <a:gd name="T15" fmla="*/ 91 h 468"/>
                  <a:gd name="T16" fmla="*/ 208 w 227"/>
                  <a:gd name="T17" fmla="*/ 50 h 468"/>
                  <a:gd name="T18" fmla="*/ 177 w 227"/>
                  <a:gd name="T19" fmla="*/ 20 h 468"/>
                  <a:gd name="T20" fmla="*/ 137 w 227"/>
                  <a:gd name="T21" fmla="*/ 2 h 468"/>
                  <a:gd name="T22" fmla="*/ 114 w 227"/>
                  <a:gd name="T23" fmla="*/ 0 h 468"/>
                  <a:gd name="T24" fmla="*/ 91 w 227"/>
                  <a:gd name="T25" fmla="*/ 2 h 468"/>
                  <a:gd name="T26" fmla="*/ 50 w 227"/>
                  <a:gd name="T27" fmla="*/ 20 h 468"/>
                  <a:gd name="T28" fmla="*/ 20 w 227"/>
                  <a:gd name="T29" fmla="*/ 50 h 468"/>
                  <a:gd name="T30" fmla="*/ 1 w 227"/>
                  <a:gd name="T31" fmla="*/ 91 h 468"/>
                  <a:gd name="T32" fmla="*/ 0 w 227"/>
                  <a:gd name="T33" fmla="*/ 114 h 468"/>
                  <a:gd name="T34" fmla="*/ 0 w 227"/>
                  <a:gd name="T35" fmla="*/ 355 h 468"/>
                  <a:gd name="T36" fmla="*/ 1 w 227"/>
                  <a:gd name="T37" fmla="*/ 378 h 468"/>
                  <a:gd name="T38" fmla="*/ 20 w 227"/>
                  <a:gd name="T39" fmla="*/ 419 h 468"/>
                  <a:gd name="T40" fmla="*/ 50 w 227"/>
                  <a:gd name="T41" fmla="*/ 449 h 468"/>
                  <a:gd name="T42" fmla="*/ 91 w 227"/>
                  <a:gd name="T43" fmla="*/ 466 h 468"/>
                  <a:gd name="T44" fmla="*/ 114 w 227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468">
                    <a:moveTo>
                      <a:pt x="114" y="468"/>
                    </a:moveTo>
                    <a:lnTo>
                      <a:pt x="137" y="466"/>
                    </a:lnTo>
                    <a:lnTo>
                      <a:pt x="177" y="449"/>
                    </a:lnTo>
                    <a:lnTo>
                      <a:pt x="208" y="419"/>
                    </a:lnTo>
                    <a:lnTo>
                      <a:pt x="225" y="378"/>
                    </a:lnTo>
                    <a:lnTo>
                      <a:pt x="227" y="355"/>
                    </a:lnTo>
                    <a:lnTo>
                      <a:pt x="227" y="114"/>
                    </a:lnTo>
                    <a:lnTo>
                      <a:pt x="225" y="91"/>
                    </a:lnTo>
                    <a:lnTo>
                      <a:pt x="208" y="50"/>
                    </a:lnTo>
                    <a:lnTo>
                      <a:pt x="177" y="20"/>
                    </a:lnTo>
                    <a:lnTo>
                      <a:pt x="137" y="2"/>
                    </a:lnTo>
                    <a:lnTo>
                      <a:pt x="114" y="0"/>
                    </a:lnTo>
                    <a:lnTo>
                      <a:pt x="91" y="2"/>
                    </a:lnTo>
                    <a:lnTo>
                      <a:pt x="50" y="20"/>
                    </a:lnTo>
                    <a:lnTo>
                      <a:pt x="20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0" y="355"/>
                    </a:lnTo>
                    <a:lnTo>
                      <a:pt x="1" y="378"/>
                    </a:lnTo>
                    <a:lnTo>
                      <a:pt x="20" y="419"/>
                    </a:lnTo>
                    <a:lnTo>
                      <a:pt x="50" y="449"/>
                    </a:lnTo>
                    <a:lnTo>
                      <a:pt x="91" y="466"/>
                    </a:lnTo>
                    <a:lnTo>
                      <a:pt x="11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514552" y="4204586"/>
                <a:ext cx="663575" cy="90487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3036715" y="4109336"/>
                <a:ext cx="374650" cy="280987"/>
              </a:xfrm>
              <a:custGeom>
                <a:avLst/>
                <a:gdLst>
                  <a:gd name="T0" fmla="*/ 32 w 947"/>
                  <a:gd name="T1" fmla="*/ 273 h 708"/>
                  <a:gd name="T2" fmla="*/ 17 w 947"/>
                  <a:gd name="T3" fmla="*/ 291 h 708"/>
                  <a:gd name="T4" fmla="*/ 0 w 947"/>
                  <a:gd name="T5" fmla="*/ 332 h 708"/>
                  <a:gd name="T6" fmla="*/ 0 w 947"/>
                  <a:gd name="T7" fmla="*/ 375 h 708"/>
                  <a:gd name="T8" fmla="*/ 17 w 947"/>
                  <a:gd name="T9" fmla="*/ 416 h 708"/>
                  <a:gd name="T10" fmla="*/ 32 w 947"/>
                  <a:gd name="T11" fmla="*/ 433 h 708"/>
                  <a:gd name="T12" fmla="*/ 273 w 947"/>
                  <a:gd name="T13" fmla="*/ 675 h 708"/>
                  <a:gd name="T14" fmla="*/ 291 w 947"/>
                  <a:gd name="T15" fmla="*/ 690 h 708"/>
                  <a:gd name="T16" fmla="*/ 332 w 947"/>
                  <a:gd name="T17" fmla="*/ 706 h 708"/>
                  <a:gd name="T18" fmla="*/ 354 w 947"/>
                  <a:gd name="T19" fmla="*/ 708 h 708"/>
                  <a:gd name="T20" fmla="*/ 375 w 947"/>
                  <a:gd name="T21" fmla="*/ 706 h 708"/>
                  <a:gd name="T22" fmla="*/ 416 w 947"/>
                  <a:gd name="T23" fmla="*/ 690 h 708"/>
                  <a:gd name="T24" fmla="*/ 433 w 947"/>
                  <a:gd name="T25" fmla="*/ 675 h 708"/>
                  <a:gd name="T26" fmla="*/ 915 w 947"/>
                  <a:gd name="T27" fmla="*/ 192 h 708"/>
                  <a:gd name="T28" fmla="*/ 931 w 947"/>
                  <a:gd name="T29" fmla="*/ 175 h 708"/>
                  <a:gd name="T30" fmla="*/ 947 w 947"/>
                  <a:gd name="T31" fmla="*/ 134 h 708"/>
                  <a:gd name="T32" fmla="*/ 947 w 947"/>
                  <a:gd name="T33" fmla="*/ 91 h 708"/>
                  <a:gd name="T34" fmla="*/ 931 w 947"/>
                  <a:gd name="T35" fmla="*/ 50 h 708"/>
                  <a:gd name="T36" fmla="*/ 915 w 947"/>
                  <a:gd name="T37" fmla="*/ 32 h 708"/>
                  <a:gd name="T38" fmla="*/ 899 w 947"/>
                  <a:gd name="T39" fmla="*/ 17 h 708"/>
                  <a:gd name="T40" fmla="*/ 858 w 947"/>
                  <a:gd name="T41" fmla="*/ 0 h 708"/>
                  <a:gd name="T42" fmla="*/ 814 w 947"/>
                  <a:gd name="T43" fmla="*/ 0 h 708"/>
                  <a:gd name="T44" fmla="*/ 773 w 947"/>
                  <a:gd name="T45" fmla="*/ 17 h 708"/>
                  <a:gd name="T46" fmla="*/ 755 w 947"/>
                  <a:gd name="T47" fmla="*/ 32 h 708"/>
                  <a:gd name="T48" fmla="*/ 354 w 947"/>
                  <a:gd name="T49" fmla="*/ 434 h 708"/>
                  <a:gd name="T50" fmla="*/ 192 w 947"/>
                  <a:gd name="T51" fmla="*/ 273 h 708"/>
                  <a:gd name="T52" fmla="*/ 175 w 947"/>
                  <a:gd name="T53" fmla="*/ 258 h 708"/>
                  <a:gd name="T54" fmla="*/ 134 w 947"/>
                  <a:gd name="T55" fmla="*/ 242 h 708"/>
                  <a:gd name="T56" fmla="*/ 91 w 947"/>
                  <a:gd name="T57" fmla="*/ 242 h 708"/>
                  <a:gd name="T58" fmla="*/ 50 w 947"/>
                  <a:gd name="T59" fmla="*/ 258 h 708"/>
                  <a:gd name="T60" fmla="*/ 32 w 947"/>
                  <a:gd name="T61" fmla="*/ 27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32" y="273"/>
                    </a:moveTo>
                    <a:lnTo>
                      <a:pt x="17" y="291"/>
                    </a:lnTo>
                    <a:lnTo>
                      <a:pt x="0" y="332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lnTo>
                      <a:pt x="354" y="434"/>
                    </a:lnTo>
                    <a:lnTo>
                      <a:pt x="192" y="273"/>
                    </a:lnTo>
                    <a:lnTo>
                      <a:pt x="175" y="258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8"/>
                    </a:lnTo>
                    <a:lnTo>
                      <a:pt x="32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514552" y="4684011"/>
                <a:ext cx="663575" cy="88900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036715" y="4588761"/>
                <a:ext cx="374650" cy="280987"/>
              </a:xfrm>
              <a:custGeom>
                <a:avLst/>
                <a:gdLst>
                  <a:gd name="T0" fmla="*/ 755 w 947"/>
                  <a:gd name="T1" fmla="*/ 32 h 708"/>
                  <a:gd name="T2" fmla="*/ 354 w 947"/>
                  <a:gd name="T3" fmla="*/ 435 h 708"/>
                  <a:gd name="T4" fmla="*/ 192 w 947"/>
                  <a:gd name="T5" fmla="*/ 273 h 708"/>
                  <a:gd name="T6" fmla="*/ 175 w 947"/>
                  <a:gd name="T7" fmla="*/ 259 h 708"/>
                  <a:gd name="T8" fmla="*/ 134 w 947"/>
                  <a:gd name="T9" fmla="*/ 242 h 708"/>
                  <a:gd name="T10" fmla="*/ 91 w 947"/>
                  <a:gd name="T11" fmla="*/ 242 h 708"/>
                  <a:gd name="T12" fmla="*/ 50 w 947"/>
                  <a:gd name="T13" fmla="*/ 259 h 708"/>
                  <a:gd name="T14" fmla="*/ 32 w 947"/>
                  <a:gd name="T15" fmla="*/ 273 h 708"/>
                  <a:gd name="T16" fmla="*/ 17 w 947"/>
                  <a:gd name="T17" fmla="*/ 291 h 708"/>
                  <a:gd name="T18" fmla="*/ 0 w 947"/>
                  <a:gd name="T19" fmla="*/ 332 h 708"/>
                  <a:gd name="T20" fmla="*/ 0 w 947"/>
                  <a:gd name="T21" fmla="*/ 376 h 708"/>
                  <a:gd name="T22" fmla="*/ 17 w 947"/>
                  <a:gd name="T23" fmla="*/ 417 h 708"/>
                  <a:gd name="T24" fmla="*/ 32 w 947"/>
                  <a:gd name="T25" fmla="*/ 433 h 708"/>
                  <a:gd name="T26" fmla="*/ 273 w 947"/>
                  <a:gd name="T27" fmla="*/ 675 h 708"/>
                  <a:gd name="T28" fmla="*/ 291 w 947"/>
                  <a:gd name="T29" fmla="*/ 690 h 708"/>
                  <a:gd name="T30" fmla="*/ 332 w 947"/>
                  <a:gd name="T31" fmla="*/ 706 h 708"/>
                  <a:gd name="T32" fmla="*/ 354 w 947"/>
                  <a:gd name="T33" fmla="*/ 708 h 708"/>
                  <a:gd name="T34" fmla="*/ 375 w 947"/>
                  <a:gd name="T35" fmla="*/ 706 h 708"/>
                  <a:gd name="T36" fmla="*/ 416 w 947"/>
                  <a:gd name="T37" fmla="*/ 690 h 708"/>
                  <a:gd name="T38" fmla="*/ 433 w 947"/>
                  <a:gd name="T39" fmla="*/ 675 h 708"/>
                  <a:gd name="T40" fmla="*/ 915 w 947"/>
                  <a:gd name="T41" fmla="*/ 192 h 708"/>
                  <a:gd name="T42" fmla="*/ 931 w 947"/>
                  <a:gd name="T43" fmla="*/ 175 h 708"/>
                  <a:gd name="T44" fmla="*/ 947 w 947"/>
                  <a:gd name="T45" fmla="*/ 134 h 708"/>
                  <a:gd name="T46" fmla="*/ 947 w 947"/>
                  <a:gd name="T47" fmla="*/ 91 h 708"/>
                  <a:gd name="T48" fmla="*/ 931 w 947"/>
                  <a:gd name="T49" fmla="*/ 50 h 708"/>
                  <a:gd name="T50" fmla="*/ 915 w 947"/>
                  <a:gd name="T51" fmla="*/ 32 h 708"/>
                  <a:gd name="T52" fmla="*/ 899 w 947"/>
                  <a:gd name="T53" fmla="*/ 17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7 h 708"/>
                  <a:gd name="T60" fmla="*/ 755 w 947"/>
                  <a:gd name="T61" fmla="*/ 3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2"/>
                    </a:moveTo>
                    <a:lnTo>
                      <a:pt x="354" y="435"/>
                    </a:lnTo>
                    <a:lnTo>
                      <a:pt x="192" y="273"/>
                    </a:lnTo>
                    <a:lnTo>
                      <a:pt x="175" y="259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9"/>
                    </a:lnTo>
                    <a:lnTo>
                      <a:pt x="32" y="273"/>
                    </a:lnTo>
                    <a:lnTo>
                      <a:pt x="17" y="291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17" y="417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3514552" y="5161849"/>
                <a:ext cx="663575" cy="90487"/>
              </a:xfrm>
              <a:custGeom>
                <a:avLst/>
                <a:gdLst>
                  <a:gd name="T0" fmla="*/ 113 w 1673"/>
                  <a:gd name="T1" fmla="*/ 226 h 226"/>
                  <a:gd name="T2" fmla="*/ 1560 w 1673"/>
                  <a:gd name="T3" fmla="*/ 226 h 226"/>
                  <a:gd name="T4" fmla="*/ 1583 w 1673"/>
                  <a:gd name="T5" fmla="*/ 224 h 226"/>
                  <a:gd name="T6" fmla="*/ 1623 w 1673"/>
                  <a:gd name="T7" fmla="*/ 207 h 226"/>
                  <a:gd name="T8" fmla="*/ 1654 w 1673"/>
                  <a:gd name="T9" fmla="*/ 177 h 226"/>
                  <a:gd name="T10" fmla="*/ 1671 w 1673"/>
                  <a:gd name="T11" fmla="*/ 136 h 226"/>
                  <a:gd name="T12" fmla="*/ 1673 w 1673"/>
                  <a:gd name="T13" fmla="*/ 113 h 226"/>
                  <a:gd name="T14" fmla="*/ 1671 w 1673"/>
                  <a:gd name="T15" fmla="*/ 90 h 226"/>
                  <a:gd name="T16" fmla="*/ 1654 w 1673"/>
                  <a:gd name="T17" fmla="*/ 49 h 226"/>
                  <a:gd name="T18" fmla="*/ 1623 w 1673"/>
                  <a:gd name="T19" fmla="*/ 19 h 226"/>
                  <a:gd name="T20" fmla="*/ 1583 w 1673"/>
                  <a:gd name="T21" fmla="*/ 1 h 226"/>
                  <a:gd name="T22" fmla="*/ 1560 w 1673"/>
                  <a:gd name="T23" fmla="*/ 0 h 226"/>
                  <a:gd name="T24" fmla="*/ 113 w 1673"/>
                  <a:gd name="T25" fmla="*/ 0 h 226"/>
                  <a:gd name="T26" fmla="*/ 90 w 1673"/>
                  <a:gd name="T27" fmla="*/ 1 h 226"/>
                  <a:gd name="T28" fmla="*/ 49 w 1673"/>
                  <a:gd name="T29" fmla="*/ 19 h 226"/>
                  <a:gd name="T30" fmla="*/ 19 w 1673"/>
                  <a:gd name="T31" fmla="*/ 49 h 226"/>
                  <a:gd name="T32" fmla="*/ 1 w 1673"/>
                  <a:gd name="T33" fmla="*/ 90 h 226"/>
                  <a:gd name="T34" fmla="*/ 0 w 1673"/>
                  <a:gd name="T35" fmla="*/ 113 h 226"/>
                  <a:gd name="T36" fmla="*/ 1 w 1673"/>
                  <a:gd name="T37" fmla="*/ 136 h 226"/>
                  <a:gd name="T38" fmla="*/ 19 w 1673"/>
                  <a:gd name="T39" fmla="*/ 177 h 226"/>
                  <a:gd name="T40" fmla="*/ 49 w 1673"/>
                  <a:gd name="T41" fmla="*/ 207 h 226"/>
                  <a:gd name="T42" fmla="*/ 90 w 1673"/>
                  <a:gd name="T43" fmla="*/ 224 h 226"/>
                  <a:gd name="T44" fmla="*/ 113 w 1673"/>
                  <a:gd name="T4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6">
                    <a:moveTo>
                      <a:pt x="113" y="226"/>
                    </a:moveTo>
                    <a:lnTo>
                      <a:pt x="1560" y="226"/>
                    </a:lnTo>
                    <a:lnTo>
                      <a:pt x="1583" y="224"/>
                    </a:lnTo>
                    <a:lnTo>
                      <a:pt x="1623" y="207"/>
                    </a:lnTo>
                    <a:lnTo>
                      <a:pt x="1654" y="177"/>
                    </a:lnTo>
                    <a:lnTo>
                      <a:pt x="1671" y="136"/>
                    </a:lnTo>
                    <a:lnTo>
                      <a:pt x="1673" y="113"/>
                    </a:lnTo>
                    <a:lnTo>
                      <a:pt x="1671" y="90"/>
                    </a:lnTo>
                    <a:lnTo>
                      <a:pt x="1654" y="49"/>
                    </a:lnTo>
                    <a:lnTo>
                      <a:pt x="1623" y="19"/>
                    </a:lnTo>
                    <a:lnTo>
                      <a:pt x="1583" y="1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1"/>
                    </a:lnTo>
                    <a:lnTo>
                      <a:pt x="49" y="19"/>
                    </a:lnTo>
                    <a:lnTo>
                      <a:pt x="19" y="49"/>
                    </a:lnTo>
                    <a:lnTo>
                      <a:pt x="1" y="90"/>
                    </a:lnTo>
                    <a:lnTo>
                      <a:pt x="0" y="113"/>
                    </a:lnTo>
                    <a:lnTo>
                      <a:pt x="1" y="136"/>
                    </a:lnTo>
                    <a:lnTo>
                      <a:pt x="19" y="177"/>
                    </a:lnTo>
                    <a:lnTo>
                      <a:pt x="49" y="207"/>
                    </a:lnTo>
                    <a:lnTo>
                      <a:pt x="90" y="224"/>
                    </a:lnTo>
                    <a:lnTo>
                      <a:pt x="11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036715" y="5066599"/>
                <a:ext cx="374650" cy="280987"/>
              </a:xfrm>
              <a:custGeom>
                <a:avLst/>
                <a:gdLst>
                  <a:gd name="T0" fmla="*/ 755 w 947"/>
                  <a:gd name="T1" fmla="*/ 31 h 708"/>
                  <a:gd name="T2" fmla="*/ 354 w 947"/>
                  <a:gd name="T3" fmla="*/ 434 h 708"/>
                  <a:gd name="T4" fmla="*/ 192 w 947"/>
                  <a:gd name="T5" fmla="*/ 272 h 708"/>
                  <a:gd name="T6" fmla="*/ 175 w 947"/>
                  <a:gd name="T7" fmla="*/ 258 h 708"/>
                  <a:gd name="T8" fmla="*/ 134 w 947"/>
                  <a:gd name="T9" fmla="*/ 241 h 708"/>
                  <a:gd name="T10" fmla="*/ 91 w 947"/>
                  <a:gd name="T11" fmla="*/ 241 h 708"/>
                  <a:gd name="T12" fmla="*/ 50 w 947"/>
                  <a:gd name="T13" fmla="*/ 258 h 708"/>
                  <a:gd name="T14" fmla="*/ 32 w 947"/>
                  <a:gd name="T15" fmla="*/ 272 h 708"/>
                  <a:gd name="T16" fmla="*/ 17 w 947"/>
                  <a:gd name="T17" fmla="*/ 290 h 708"/>
                  <a:gd name="T18" fmla="*/ 0 w 947"/>
                  <a:gd name="T19" fmla="*/ 331 h 708"/>
                  <a:gd name="T20" fmla="*/ 0 w 947"/>
                  <a:gd name="T21" fmla="*/ 375 h 708"/>
                  <a:gd name="T22" fmla="*/ 17 w 947"/>
                  <a:gd name="T23" fmla="*/ 416 h 708"/>
                  <a:gd name="T24" fmla="*/ 32 w 947"/>
                  <a:gd name="T25" fmla="*/ 433 h 708"/>
                  <a:gd name="T26" fmla="*/ 273 w 947"/>
                  <a:gd name="T27" fmla="*/ 674 h 708"/>
                  <a:gd name="T28" fmla="*/ 291 w 947"/>
                  <a:gd name="T29" fmla="*/ 690 h 708"/>
                  <a:gd name="T30" fmla="*/ 332 w 947"/>
                  <a:gd name="T31" fmla="*/ 705 h 708"/>
                  <a:gd name="T32" fmla="*/ 354 w 947"/>
                  <a:gd name="T33" fmla="*/ 708 h 708"/>
                  <a:gd name="T34" fmla="*/ 375 w 947"/>
                  <a:gd name="T35" fmla="*/ 705 h 708"/>
                  <a:gd name="T36" fmla="*/ 416 w 947"/>
                  <a:gd name="T37" fmla="*/ 690 h 708"/>
                  <a:gd name="T38" fmla="*/ 433 w 947"/>
                  <a:gd name="T39" fmla="*/ 674 h 708"/>
                  <a:gd name="T40" fmla="*/ 915 w 947"/>
                  <a:gd name="T41" fmla="*/ 191 h 708"/>
                  <a:gd name="T42" fmla="*/ 931 w 947"/>
                  <a:gd name="T43" fmla="*/ 174 h 708"/>
                  <a:gd name="T44" fmla="*/ 947 w 947"/>
                  <a:gd name="T45" fmla="*/ 133 h 708"/>
                  <a:gd name="T46" fmla="*/ 947 w 947"/>
                  <a:gd name="T47" fmla="*/ 90 h 708"/>
                  <a:gd name="T48" fmla="*/ 931 w 947"/>
                  <a:gd name="T49" fmla="*/ 49 h 708"/>
                  <a:gd name="T50" fmla="*/ 915 w 947"/>
                  <a:gd name="T51" fmla="*/ 31 h 708"/>
                  <a:gd name="T52" fmla="*/ 899 w 947"/>
                  <a:gd name="T53" fmla="*/ 16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6 h 708"/>
                  <a:gd name="T60" fmla="*/ 755 w 947"/>
                  <a:gd name="T61" fmla="*/ 3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1"/>
                    </a:moveTo>
                    <a:lnTo>
                      <a:pt x="354" y="434"/>
                    </a:lnTo>
                    <a:lnTo>
                      <a:pt x="192" y="272"/>
                    </a:lnTo>
                    <a:lnTo>
                      <a:pt x="175" y="258"/>
                    </a:lnTo>
                    <a:lnTo>
                      <a:pt x="134" y="241"/>
                    </a:lnTo>
                    <a:lnTo>
                      <a:pt x="91" y="241"/>
                    </a:lnTo>
                    <a:lnTo>
                      <a:pt x="50" y="258"/>
                    </a:lnTo>
                    <a:lnTo>
                      <a:pt x="32" y="272"/>
                    </a:lnTo>
                    <a:lnTo>
                      <a:pt x="17" y="290"/>
                    </a:lnTo>
                    <a:lnTo>
                      <a:pt x="0" y="331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4"/>
                    </a:lnTo>
                    <a:lnTo>
                      <a:pt x="291" y="690"/>
                    </a:lnTo>
                    <a:lnTo>
                      <a:pt x="332" y="705"/>
                    </a:lnTo>
                    <a:lnTo>
                      <a:pt x="354" y="708"/>
                    </a:lnTo>
                    <a:lnTo>
                      <a:pt x="375" y="705"/>
                    </a:lnTo>
                    <a:lnTo>
                      <a:pt x="416" y="690"/>
                    </a:lnTo>
                    <a:lnTo>
                      <a:pt x="433" y="674"/>
                    </a:lnTo>
                    <a:lnTo>
                      <a:pt x="915" y="191"/>
                    </a:lnTo>
                    <a:lnTo>
                      <a:pt x="931" y="174"/>
                    </a:lnTo>
                    <a:lnTo>
                      <a:pt x="947" y="133"/>
                    </a:lnTo>
                    <a:lnTo>
                      <a:pt x="947" y="90"/>
                    </a:lnTo>
                    <a:lnTo>
                      <a:pt x="931" y="49"/>
                    </a:lnTo>
                    <a:lnTo>
                      <a:pt x="915" y="31"/>
                    </a:lnTo>
                    <a:lnTo>
                      <a:pt x="899" y="16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6"/>
                    </a:lnTo>
                    <a:lnTo>
                      <a:pt x="7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6" name="자유형 55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496" y="2019994"/>
              <a:ext cx="108000" cy="2160000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393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6616032" y="3222162"/>
            <a:ext cx="5265019" cy="2887326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 w="254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8302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 제도와 보험금 지급제도의 일부 보완 필요</a:t>
            </a:r>
          </a:p>
        </p:txBody>
      </p:sp>
      <p:sp>
        <p:nvSpPr>
          <p:cNvPr id="47" name="모서리가 둥근 직사각형 46"/>
          <p:cNvSpPr/>
          <p:nvPr/>
        </p:nvSpPr>
        <p:spPr>
          <a:xfrm>
            <a:off x="6522720" y="5522037"/>
            <a:ext cx="4886960" cy="50252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보험금누수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방지제도</a:t>
            </a:r>
            <a:endParaRPr lang="en-US" altLang="ko-KR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en-US" altLang="ko-KR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상시 제도개선 제도 도입</a:t>
            </a:r>
            <a:r>
              <a:rPr lang="en-US" altLang="ko-KR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522720" y="6185803"/>
            <a:ext cx="4886960" cy="496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자율적으로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보험료에 반영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653097" y="3334893"/>
            <a:ext cx="4886960" cy="10750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자유화제도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보완</a:t>
            </a:r>
            <a:endParaRPr lang="en-US" altLang="ko-KR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en-US" altLang="ko-KR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국민의 인식제고</a:t>
            </a:r>
            <a:r>
              <a:rPr lang="en-US" altLang="ko-KR" sz="1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653097" y="2642191"/>
            <a:ext cx="4886960" cy="49237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다양한 상품</a:t>
            </a:r>
            <a:r>
              <a: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가격</a:t>
            </a:r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410037" y="2638443"/>
            <a:ext cx="2387232" cy="49236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요율인하경쟁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1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동일상품</a:t>
            </a:r>
            <a:r>
              <a:rPr lang="en-US" altLang="ko-KR" sz="1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가격</a:t>
            </a:r>
            <a:r>
              <a:rPr lang="en-US" altLang="ko-KR" sz="10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399877" y="3310387"/>
            <a:ext cx="2387233" cy="49236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자유화에 대한 오해</a:t>
            </a:r>
            <a:endParaRPr lang="ko-KR" altLang="en-US" sz="14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2975244" y="1952625"/>
            <a:ext cx="1331321" cy="253364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요율억제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410037" y="3959022"/>
            <a:ext cx="2377073" cy="49236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제도반영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요율인상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혼동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15699" y="6178351"/>
            <a:ext cx="2350861" cy="4923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정상적 보험금 증가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415699" y="5522037"/>
            <a:ext cx="2350861" cy="4923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보험금 누수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975244" y="5522037"/>
            <a:ext cx="1331321" cy="11565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원가증가</a:t>
            </a:r>
            <a:endParaRPr lang="ko-KR" altLang="en-US" sz="16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오른쪽으로 구부러진 화살표 1"/>
          <p:cNvSpPr/>
          <p:nvPr/>
        </p:nvSpPr>
        <p:spPr>
          <a:xfrm rot="21437252">
            <a:off x="1192517" y="5001645"/>
            <a:ext cx="1655124" cy="1453660"/>
          </a:xfrm>
          <a:prstGeom prst="curved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왼쪽으로 구부러진 화살표 7"/>
          <p:cNvSpPr/>
          <p:nvPr/>
        </p:nvSpPr>
        <p:spPr>
          <a:xfrm rot="11238373">
            <a:off x="1188155" y="2521181"/>
            <a:ext cx="1668771" cy="1627425"/>
          </a:xfrm>
          <a:prstGeom prst="curvedLeft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6600" y="3310528"/>
            <a:ext cx="2129510" cy="229017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endParaRPr lang="en-US" altLang="ko-KR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증가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1823" y="4657578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실행주체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설립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가칭 자동차보험금 평가위원회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410037" y="1952626"/>
            <a:ext cx="2387232" cy="543916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불공정한 </a:t>
            </a: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요율적용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시장집중에 따른 후생감소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766559" y="1948877"/>
            <a:ext cx="4773497" cy="547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실질적 자유화 확대 및 </a:t>
            </a:r>
            <a:r>
              <a:rPr lang="ko-KR" altLang="en-US" sz="16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개선</a:t>
            </a:r>
          </a:p>
        </p:txBody>
      </p:sp>
    </p:spTree>
    <p:extLst>
      <p:ext uri="{BB962C8B-B14F-4D97-AF65-F5344CB8AC3E}">
        <p14:creationId xmlns:p14="http://schemas.microsoft.com/office/powerpoint/2010/main" val="312524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7382" y="0"/>
            <a:ext cx="11954487" cy="6737684"/>
            <a:chOff x="97382" y="0"/>
            <a:chExt cx="11954487" cy="6737684"/>
          </a:xfrm>
        </p:grpSpPr>
        <p:sp>
          <p:nvSpPr>
            <p:cNvPr id="65" name="아래쪽 화살표 64"/>
            <p:cNvSpPr/>
            <p:nvPr/>
          </p:nvSpPr>
          <p:spPr>
            <a:xfrm>
              <a:off x="5272996" y="5042181"/>
              <a:ext cx="1333372" cy="640114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34000">
                  <a:schemeClr val="accent6">
                    <a:lumMod val="60000"/>
                    <a:lumOff val="40000"/>
                  </a:schemeClr>
                </a:gs>
                <a:gs pos="71565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" name="타원 1"/>
            <p:cNvSpPr/>
            <p:nvPr/>
          </p:nvSpPr>
          <p:spPr>
            <a:xfrm>
              <a:off x="1833555" y="2105330"/>
              <a:ext cx="2092960" cy="20663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약관</a:t>
              </a:r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보통</a:t>
              </a:r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7" name="타원 86"/>
            <p:cNvSpPr/>
            <p:nvPr/>
          </p:nvSpPr>
          <p:spPr>
            <a:xfrm>
              <a:off x="4876375" y="2105330"/>
              <a:ext cx="2092960" cy="2066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요율구조</a:t>
              </a:r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체계</a:t>
              </a:r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9" name="타원 88"/>
            <p:cNvSpPr/>
            <p:nvPr/>
          </p:nvSpPr>
          <p:spPr>
            <a:xfrm>
              <a:off x="7977287" y="2105330"/>
              <a:ext cx="2092960" cy="2066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요율수준</a:t>
              </a:r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5042870" y="2245424"/>
              <a:ext cx="589618" cy="589616"/>
              <a:chOff x="2979738" y="-1698625"/>
              <a:chExt cx="1609725" cy="1609725"/>
            </a:xfrm>
            <a:solidFill>
              <a:schemeClr val="bg1"/>
            </a:solidFill>
          </p:grpSpPr>
          <p:sp>
            <p:nvSpPr>
              <p:cNvPr id="103" name="Freeform 44"/>
              <p:cNvSpPr>
                <a:spLocks noEditPoints="1"/>
              </p:cNvSpPr>
              <p:nvPr/>
            </p:nvSpPr>
            <p:spPr bwMode="auto">
              <a:xfrm>
                <a:off x="2979738" y="-1698625"/>
                <a:ext cx="1609725" cy="1609725"/>
              </a:xfrm>
              <a:custGeom>
                <a:avLst/>
                <a:gdLst>
                  <a:gd name="T0" fmla="*/ 5352 w 6085"/>
                  <a:gd name="T1" fmla="*/ 2274 h 6083"/>
                  <a:gd name="T2" fmla="*/ 5097 w 6085"/>
                  <a:gd name="T3" fmla="*/ 1737 h 6083"/>
                  <a:gd name="T4" fmla="*/ 5436 w 6085"/>
                  <a:gd name="T5" fmla="*/ 1282 h 6083"/>
                  <a:gd name="T6" fmla="*/ 5399 w 6085"/>
                  <a:gd name="T7" fmla="*/ 1098 h 6083"/>
                  <a:gd name="T8" fmla="*/ 4914 w 6085"/>
                  <a:gd name="T9" fmla="*/ 646 h 6083"/>
                  <a:gd name="T10" fmla="*/ 4730 w 6085"/>
                  <a:gd name="T11" fmla="*/ 682 h 6083"/>
                  <a:gd name="T12" fmla="*/ 4139 w 6085"/>
                  <a:gd name="T13" fmla="*/ 869 h 6083"/>
                  <a:gd name="T14" fmla="*/ 3575 w 6085"/>
                  <a:gd name="T15" fmla="*/ 666 h 6083"/>
                  <a:gd name="T16" fmla="*/ 3491 w 6085"/>
                  <a:gd name="T17" fmla="*/ 104 h 6083"/>
                  <a:gd name="T18" fmla="*/ 3334 w 6085"/>
                  <a:gd name="T19" fmla="*/ 0 h 6083"/>
                  <a:gd name="T20" fmla="*/ 2672 w 6085"/>
                  <a:gd name="T21" fmla="*/ 24 h 6083"/>
                  <a:gd name="T22" fmla="*/ 2568 w 6085"/>
                  <a:gd name="T23" fmla="*/ 180 h 6083"/>
                  <a:gd name="T24" fmla="*/ 2275 w 6085"/>
                  <a:gd name="T25" fmla="*/ 731 h 6083"/>
                  <a:gd name="T26" fmla="*/ 1737 w 6085"/>
                  <a:gd name="T27" fmla="*/ 986 h 6083"/>
                  <a:gd name="T28" fmla="*/ 1282 w 6085"/>
                  <a:gd name="T29" fmla="*/ 647 h 6083"/>
                  <a:gd name="T30" fmla="*/ 1099 w 6085"/>
                  <a:gd name="T31" fmla="*/ 684 h 6083"/>
                  <a:gd name="T32" fmla="*/ 648 w 6085"/>
                  <a:gd name="T33" fmla="*/ 1168 h 6083"/>
                  <a:gd name="T34" fmla="*/ 684 w 6085"/>
                  <a:gd name="T35" fmla="*/ 1352 h 6083"/>
                  <a:gd name="T36" fmla="*/ 870 w 6085"/>
                  <a:gd name="T37" fmla="*/ 1943 h 6083"/>
                  <a:gd name="T38" fmla="*/ 668 w 6085"/>
                  <a:gd name="T39" fmla="*/ 2507 h 6083"/>
                  <a:gd name="T40" fmla="*/ 105 w 6085"/>
                  <a:gd name="T41" fmla="*/ 2591 h 6083"/>
                  <a:gd name="T42" fmla="*/ 1 w 6085"/>
                  <a:gd name="T43" fmla="*/ 2747 h 6083"/>
                  <a:gd name="T44" fmla="*/ 24 w 6085"/>
                  <a:gd name="T45" fmla="*/ 3410 h 6083"/>
                  <a:gd name="T46" fmla="*/ 181 w 6085"/>
                  <a:gd name="T47" fmla="*/ 3514 h 6083"/>
                  <a:gd name="T48" fmla="*/ 732 w 6085"/>
                  <a:gd name="T49" fmla="*/ 3807 h 6083"/>
                  <a:gd name="T50" fmla="*/ 987 w 6085"/>
                  <a:gd name="T51" fmla="*/ 4344 h 6083"/>
                  <a:gd name="T52" fmla="*/ 648 w 6085"/>
                  <a:gd name="T53" fmla="*/ 4800 h 6083"/>
                  <a:gd name="T54" fmla="*/ 684 w 6085"/>
                  <a:gd name="T55" fmla="*/ 4983 h 6083"/>
                  <a:gd name="T56" fmla="*/ 1169 w 6085"/>
                  <a:gd name="T57" fmla="*/ 5435 h 6083"/>
                  <a:gd name="T58" fmla="*/ 1354 w 6085"/>
                  <a:gd name="T59" fmla="*/ 5399 h 6083"/>
                  <a:gd name="T60" fmla="*/ 1944 w 6085"/>
                  <a:gd name="T61" fmla="*/ 5213 h 6083"/>
                  <a:gd name="T62" fmla="*/ 2509 w 6085"/>
                  <a:gd name="T63" fmla="*/ 5415 h 6083"/>
                  <a:gd name="T64" fmla="*/ 2592 w 6085"/>
                  <a:gd name="T65" fmla="*/ 5978 h 6083"/>
                  <a:gd name="T66" fmla="*/ 2749 w 6085"/>
                  <a:gd name="T67" fmla="*/ 6082 h 6083"/>
                  <a:gd name="T68" fmla="*/ 3412 w 6085"/>
                  <a:gd name="T69" fmla="*/ 6059 h 6083"/>
                  <a:gd name="T70" fmla="*/ 3516 w 6085"/>
                  <a:gd name="T71" fmla="*/ 5903 h 6083"/>
                  <a:gd name="T72" fmla="*/ 3809 w 6085"/>
                  <a:gd name="T73" fmla="*/ 5351 h 6083"/>
                  <a:gd name="T74" fmla="*/ 4346 w 6085"/>
                  <a:gd name="T75" fmla="*/ 5097 h 6083"/>
                  <a:gd name="T76" fmla="*/ 4801 w 6085"/>
                  <a:gd name="T77" fmla="*/ 5435 h 6083"/>
                  <a:gd name="T78" fmla="*/ 4985 w 6085"/>
                  <a:gd name="T79" fmla="*/ 5399 h 6083"/>
                  <a:gd name="T80" fmla="*/ 5437 w 6085"/>
                  <a:gd name="T81" fmla="*/ 4914 h 6083"/>
                  <a:gd name="T82" fmla="*/ 5401 w 6085"/>
                  <a:gd name="T83" fmla="*/ 4730 h 6083"/>
                  <a:gd name="T84" fmla="*/ 5214 w 6085"/>
                  <a:gd name="T85" fmla="*/ 4139 h 6083"/>
                  <a:gd name="T86" fmla="*/ 5417 w 6085"/>
                  <a:gd name="T87" fmla="*/ 3574 h 6083"/>
                  <a:gd name="T88" fmla="*/ 5980 w 6085"/>
                  <a:gd name="T89" fmla="*/ 3491 h 6083"/>
                  <a:gd name="T90" fmla="*/ 6084 w 6085"/>
                  <a:gd name="T91" fmla="*/ 3334 h 6083"/>
                  <a:gd name="T92" fmla="*/ 6060 w 6085"/>
                  <a:gd name="T93" fmla="*/ 2672 h 6083"/>
                  <a:gd name="T94" fmla="*/ 5903 w 6085"/>
                  <a:gd name="T95" fmla="*/ 2568 h 6083"/>
                  <a:gd name="T96" fmla="*/ 2614 w 6085"/>
                  <a:gd name="T97" fmla="*/ 4700 h 6083"/>
                  <a:gd name="T98" fmla="*/ 1891 w 6085"/>
                  <a:gd name="T99" fmla="*/ 4308 h 6083"/>
                  <a:gd name="T100" fmla="*/ 1433 w 6085"/>
                  <a:gd name="T101" fmla="*/ 3630 h 6083"/>
                  <a:gd name="T102" fmla="*/ 1331 w 6085"/>
                  <a:gd name="T103" fmla="*/ 2954 h 6083"/>
                  <a:gd name="T104" fmla="*/ 1577 w 6085"/>
                  <a:gd name="T105" fmla="*/ 2154 h 6083"/>
                  <a:gd name="T106" fmla="*/ 2154 w 6085"/>
                  <a:gd name="T107" fmla="*/ 1577 h 6083"/>
                  <a:gd name="T108" fmla="*/ 2954 w 6085"/>
                  <a:gd name="T109" fmla="*/ 1331 h 6083"/>
                  <a:gd name="T110" fmla="*/ 3631 w 6085"/>
                  <a:gd name="T111" fmla="*/ 1432 h 6083"/>
                  <a:gd name="T112" fmla="*/ 4309 w 6085"/>
                  <a:gd name="T113" fmla="*/ 1890 h 6083"/>
                  <a:gd name="T114" fmla="*/ 4701 w 6085"/>
                  <a:gd name="T115" fmla="*/ 2614 h 6083"/>
                  <a:gd name="T116" fmla="*/ 4735 w 6085"/>
                  <a:gd name="T117" fmla="*/ 3302 h 6083"/>
                  <a:gd name="T118" fmla="*/ 4414 w 6085"/>
                  <a:gd name="T119" fmla="*/ 4065 h 6083"/>
                  <a:gd name="T120" fmla="*/ 3784 w 6085"/>
                  <a:gd name="T121" fmla="*/ 4586 h 6083"/>
                  <a:gd name="T122" fmla="*/ 3042 w 6085"/>
                  <a:gd name="T123" fmla="*/ 4753 h 6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5" h="6083">
                    <a:moveTo>
                      <a:pt x="5883" y="2567"/>
                    </a:moveTo>
                    <a:lnTo>
                      <a:pt x="5428" y="2567"/>
                    </a:lnTo>
                    <a:lnTo>
                      <a:pt x="5416" y="2507"/>
                    </a:lnTo>
                    <a:lnTo>
                      <a:pt x="5387" y="2389"/>
                    </a:lnTo>
                    <a:lnTo>
                      <a:pt x="5352" y="2274"/>
                    </a:lnTo>
                    <a:lnTo>
                      <a:pt x="5311" y="2161"/>
                    </a:lnTo>
                    <a:lnTo>
                      <a:pt x="5266" y="2051"/>
                    </a:lnTo>
                    <a:lnTo>
                      <a:pt x="5214" y="1943"/>
                    </a:lnTo>
                    <a:lnTo>
                      <a:pt x="5158" y="1839"/>
                    </a:lnTo>
                    <a:lnTo>
                      <a:pt x="5097" y="1737"/>
                    </a:lnTo>
                    <a:lnTo>
                      <a:pt x="5065" y="1688"/>
                    </a:lnTo>
                    <a:lnTo>
                      <a:pt x="5386" y="1367"/>
                    </a:lnTo>
                    <a:lnTo>
                      <a:pt x="5399" y="1352"/>
                    </a:lnTo>
                    <a:lnTo>
                      <a:pt x="5421" y="1319"/>
                    </a:lnTo>
                    <a:lnTo>
                      <a:pt x="5436" y="1282"/>
                    </a:lnTo>
                    <a:lnTo>
                      <a:pt x="5443" y="1244"/>
                    </a:lnTo>
                    <a:lnTo>
                      <a:pt x="5443" y="1205"/>
                    </a:lnTo>
                    <a:lnTo>
                      <a:pt x="5436" y="1168"/>
                    </a:lnTo>
                    <a:lnTo>
                      <a:pt x="5421" y="1131"/>
                    </a:lnTo>
                    <a:lnTo>
                      <a:pt x="5399" y="1098"/>
                    </a:lnTo>
                    <a:lnTo>
                      <a:pt x="5386" y="1083"/>
                    </a:lnTo>
                    <a:lnTo>
                      <a:pt x="4999" y="696"/>
                    </a:lnTo>
                    <a:lnTo>
                      <a:pt x="4984" y="682"/>
                    </a:lnTo>
                    <a:lnTo>
                      <a:pt x="4950" y="661"/>
                    </a:lnTo>
                    <a:lnTo>
                      <a:pt x="4914" y="646"/>
                    </a:lnTo>
                    <a:lnTo>
                      <a:pt x="4876" y="639"/>
                    </a:lnTo>
                    <a:lnTo>
                      <a:pt x="4838" y="639"/>
                    </a:lnTo>
                    <a:lnTo>
                      <a:pt x="4800" y="646"/>
                    </a:lnTo>
                    <a:lnTo>
                      <a:pt x="4763" y="661"/>
                    </a:lnTo>
                    <a:lnTo>
                      <a:pt x="4730" y="682"/>
                    </a:lnTo>
                    <a:lnTo>
                      <a:pt x="4715" y="696"/>
                    </a:lnTo>
                    <a:lnTo>
                      <a:pt x="4394" y="1017"/>
                    </a:lnTo>
                    <a:lnTo>
                      <a:pt x="4345" y="985"/>
                    </a:lnTo>
                    <a:lnTo>
                      <a:pt x="4243" y="925"/>
                    </a:lnTo>
                    <a:lnTo>
                      <a:pt x="4139" y="869"/>
                    </a:lnTo>
                    <a:lnTo>
                      <a:pt x="4031" y="817"/>
                    </a:lnTo>
                    <a:lnTo>
                      <a:pt x="3921" y="771"/>
                    </a:lnTo>
                    <a:lnTo>
                      <a:pt x="3808" y="730"/>
                    </a:lnTo>
                    <a:lnTo>
                      <a:pt x="3693" y="695"/>
                    </a:lnTo>
                    <a:lnTo>
                      <a:pt x="3575" y="666"/>
                    </a:lnTo>
                    <a:lnTo>
                      <a:pt x="3515" y="654"/>
                    </a:lnTo>
                    <a:lnTo>
                      <a:pt x="3515" y="201"/>
                    </a:lnTo>
                    <a:lnTo>
                      <a:pt x="3514" y="180"/>
                    </a:lnTo>
                    <a:lnTo>
                      <a:pt x="3506" y="141"/>
                    </a:lnTo>
                    <a:lnTo>
                      <a:pt x="3491" y="104"/>
                    </a:lnTo>
                    <a:lnTo>
                      <a:pt x="3469" y="72"/>
                    </a:lnTo>
                    <a:lnTo>
                      <a:pt x="3442" y="45"/>
                    </a:lnTo>
                    <a:lnTo>
                      <a:pt x="3410" y="24"/>
                    </a:lnTo>
                    <a:lnTo>
                      <a:pt x="3373" y="8"/>
                    </a:lnTo>
                    <a:lnTo>
                      <a:pt x="3334" y="0"/>
                    </a:lnTo>
                    <a:lnTo>
                      <a:pt x="3314" y="0"/>
                    </a:lnTo>
                    <a:lnTo>
                      <a:pt x="2768" y="0"/>
                    </a:lnTo>
                    <a:lnTo>
                      <a:pt x="2748" y="0"/>
                    </a:lnTo>
                    <a:lnTo>
                      <a:pt x="2709" y="8"/>
                    </a:lnTo>
                    <a:lnTo>
                      <a:pt x="2672" y="24"/>
                    </a:lnTo>
                    <a:lnTo>
                      <a:pt x="2640" y="45"/>
                    </a:lnTo>
                    <a:lnTo>
                      <a:pt x="2613" y="72"/>
                    </a:lnTo>
                    <a:lnTo>
                      <a:pt x="2591" y="104"/>
                    </a:lnTo>
                    <a:lnTo>
                      <a:pt x="2576" y="141"/>
                    </a:lnTo>
                    <a:lnTo>
                      <a:pt x="2568" y="180"/>
                    </a:lnTo>
                    <a:lnTo>
                      <a:pt x="2567" y="201"/>
                    </a:lnTo>
                    <a:lnTo>
                      <a:pt x="2567" y="655"/>
                    </a:lnTo>
                    <a:lnTo>
                      <a:pt x="2508" y="667"/>
                    </a:lnTo>
                    <a:lnTo>
                      <a:pt x="2389" y="697"/>
                    </a:lnTo>
                    <a:lnTo>
                      <a:pt x="2275" y="731"/>
                    </a:lnTo>
                    <a:lnTo>
                      <a:pt x="2161" y="772"/>
                    </a:lnTo>
                    <a:lnTo>
                      <a:pt x="2052" y="817"/>
                    </a:lnTo>
                    <a:lnTo>
                      <a:pt x="1944" y="869"/>
                    </a:lnTo>
                    <a:lnTo>
                      <a:pt x="1840" y="925"/>
                    </a:lnTo>
                    <a:lnTo>
                      <a:pt x="1737" y="986"/>
                    </a:lnTo>
                    <a:lnTo>
                      <a:pt x="1688" y="1019"/>
                    </a:lnTo>
                    <a:lnTo>
                      <a:pt x="1367" y="698"/>
                    </a:lnTo>
                    <a:lnTo>
                      <a:pt x="1352" y="684"/>
                    </a:lnTo>
                    <a:lnTo>
                      <a:pt x="1319" y="662"/>
                    </a:lnTo>
                    <a:lnTo>
                      <a:pt x="1282" y="647"/>
                    </a:lnTo>
                    <a:lnTo>
                      <a:pt x="1244" y="640"/>
                    </a:lnTo>
                    <a:lnTo>
                      <a:pt x="1206" y="640"/>
                    </a:lnTo>
                    <a:lnTo>
                      <a:pt x="1168" y="647"/>
                    </a:lnTo>
                    <a:lnTo>
                      <a:pt x="1132" y="662"/>
                    </a:lnTo>
                    <a:lnTo>
                      <a:pt x="1099" y="684"/>
                    </a:lnTo>
                    <a:lnTo>
                      <a:pt x="1084" y="698"/>
                    </a:lnTo>
                    <a:lnTo>
                      <a:pt x="698" y="1083"/>
                    </a:lnTo>
                    <a:lnTo>
                      <a:pt x="684" y="1098"/>
                    </a:lnTo>
                    <a:lnTo>
                      <a:pt x="662" y="1131"/>
                    </a:lnTo>
                    <a:lnTo>
                      <a:pt x="648" y="1168"/>
                    </a:lnTo>
                    <a:lnTo>
                      <a:pt x="640" y="1205"/>
                    </a:lnTo>
                    <a:lnTo>
                      <a:pt x="640" y="1244"/>
                    </a:lnTo>
                    <a:lnTo>
                      <a:pt x="648" y="1282"/>
                    </a:lnTo>
                    <a:lnTo>
                      <a:pt x="662" y="1319"/>
                    </a:lnTo>
                    <a:lnTo>
                      <a:pt x="684" y="1352"/>
                    </a:lnTo>
                    <a:lnTo>
                      <a:pt x="698" y="1367"/>
                    </a:lnTo>
                    <a:lnTo>
                      <a:pt x="1019" y="1688"/>
                    </a:lnTo>
                    <a:lnTo>
                      <a:pt x="987" y="1737"/>
                    </a:lnTo>
                    <a:lnTo>
                      <a:pt x="926" y="1839"/>
                    </a:lnTo>
                    <a:lnTo>
                      <a:pt x="870" y="1943"/>
                    </a:lnTo>
                    <a:lnTo>
                      <a:pt x="818" y="2051"/>
                    </a:lnTo>
                    <a:lnTo>
                      <a:pt x="773" y="2160"/>
                    </a:lnTo>
                    <a:lnTo>
                      <a:pt x="732" y="2274"/>
                    </a:lnTo>
                    <a:lnTo>
                      <a:pt x="697" y="2389"/>
                    </a:lnTo>
                    <a:lnTo>
                      <a:pt x="668" y="2507"/>
                    </a:lnTo>
                    <a:lnTo>
                      <a:pt x="656" y="2567"/>
                    </a:lnTo>
                    <a:lnTo>
                      <a:pt x="201" y="2567"/>
                    </a:lnTo>
                    <a:lnTo>
                      <a:pt x="181" y="2568"/>
                    </a:lnTo>
                    <a:lnTo>
                      <a:pt x="142" y="2576"/>
                    </a:lnTo>
                    <a:lnTo>
                      <a:pt x="105" y="2591"/>
                    </a:lnTo>
                    <a:lnTo>
                      <a:pt x="73" y="2612"/>
                    </a:lnTo>
                    <a:lnTo>
                      <a:pt x="46" y="2640"/>
                    </a:lnTo>
                    <a:lnTo>
                      <a:pt x="24" y="2672"/>
                    </a:lnTo>
                    <a:lnTo>
                      <a:pt x="9" y="2708"/>
                    </a:lnTo>
                    <a:lnTo>
                      <a:pt x="1" y="2747"/>
                    </a:lnTo>
                    <a:lnTo>
                      <a:pt x="0" y="2768"/>
                    </a:lnTo>
                    <a:lnTo>
                      <a:pt x="0" y="3314"/>
                    </a:lnTo>
                    <a:lnTo>
                      <a:pt x="1" y="3334"/>
                    </a:lnTo>
                    <a:lnTo>
                      <a:pt x="9" y="3373"/>
                    </a:lnTo>
                    <a:lnTo>
                      <a:pt x="24" y="3410"/>
                    </a:lnTo>
                    <a:lnTo>
                      <a:pt x="46" y="3442"/>
                    </a:lnTo>
                    <a:lnTo>
                      <a:pt x="73" y="3469"/>
                    </a:lnTo>
                    <a:lnTo>
                      <a:pt x="105" y="3491"/>
                    </a:lnTo>
                    <a:lnTo>
                      <a:pt x="142" y="3506"/>
                    </a:lnTo>
                    <a:lnTo>
                      <a:pt x="181" y="3514"/>
                    </a:lnTo>
                    <a:lnTo>
                      <a:pt x="201" y="3515"/>
                    </a:lnTo>
                    <a:lnTo>
                      <a:pt x="656" y="3515"/>
                    </a:lnTo>
                    <a:lnTo>
                      <a:pt x="668" y="3574"/>
                    </a:lnTo>
                    <a:lnTo>
                      <a:pt x="697" y="3692"/>
                    </a:lnTo>
                    <a:lnTo>
                      <a:pt x="732" y="3807"/>
                    </a:lnTo>
                    <a:lnTo>
                      <a:pt x="772" y="3921"/>
                    </a:lnTo>
                    <a:lnTo>
                      <a:pt x="818" y="4030"/>
                    </a:lnTo>
                    <a:lnTo>
                      <a:pt x="870" y="4138"/>
                    </a:lnTo>
                    <a:lnTo>
                      <a:pt x="926" y="4242"/>
                    </a:lnTo>
                    <a:lnTo>
                      <a:pt x="987" y="4344"/>
                    </a:lnTo>
                    <a:lnTo>
                      <a:pt x="1019" y="4394"/>
                    </a:lnTo>
                    <a:lnTo>
                      <a:pt x="698" y="4715"/>
                    </a:lnTo>
                    <a:lnTo>
                      <a:pt x="684" y="4730"/>
                    </a:lnTo>
                    <a:lnTo>
                      <a:pt x="662" y="4763"/>
                    </a:lnTo>
                    <a:lnTo>
                      <a:pt x="648" y="4800"/>
                    </a:lnTo>
                    <a:lnTo>
                      <a:pt x="640" y="4838"/>
                    </a:lnTo>
                    <a:lnTo>
                      <a:pt x="640" y="4876"/>
                    </a:lnTo>
                    <a:lnTo>
                      <a:pt x="648" y="4914"/>
                    </a:lnTo>
                    <a:lnTo>
                      <a:pt x="662" y="4950"/>
                    </a:lnTo>
                    <a:lnTo>
                      <a:pt x="684" y="4983"/>
                    </a:lnTo>
                    <a:lnTo>
                      <a:pt x="698" y="4998"/>
                    </a:lnTo>
                    <a:lnTo>
                      <a:pt x="1085" y="5385"/>
                    </a:lnTo>
                    <a:lnTo>
                      <a:pt x="1100" y="5399"/>
                    </a:lnTo>
                    <a:lnTo>
                      <a:pt x="1133" y="5421"/>
                    </a:lnTo>
                    <a:lnTo>
                      <a:pt x="1169" y="5435"/>
                    </a:lnTo>
                    <a:lnTo>
                      <a:pt x="1207" y="5443"/>
                    </a:lnTo>
                    <a:lnTo>
                      <a:pt x="1245" y="5443"/>
                    </a:lnTo>
                    <a:lnTo>
                      <a:pt x="1283" y="5435"/>
                    </a:lnTo>
                    <a:lnTo>
                      <a:pt x="1320" y="5421"/>
                    </a:lnTo>
                    <a:lnTo>
                      <a:pt x="1354" y="5399"/>
                    </a:lnTo>
                    <a:lnTo>
                      <a:pt x="1369" y="5385"/>
                    </a:lnTo>
                    <a:lnTo>
                      <a:pt x="1690" y="5064"/>
                    </a:lnTo>
                    <a:lnTo>
                      <a:pt x="1739" y="5097"/>
                    </a:lnTo>
                    <a:lnTo>
                      <a:pt x="1840" y="5157"/>
                    </a:lnTo>
                    <a:lnTo>
                      <a:pt x="1944" y="5213"/>
                    </a:lnTo>
                    <a:lnTo>
                      <a:pt x="2052" y="5265"/>
                    </a:lnTo>
                    <a:lnTo>
                      <a:pt x="2162" y="5311"/>
                    </a:lnTo>
                    <a:lnTo>
                      <a:pt x="2276" y="5351"/>
                    </a:lnTo>
                    <a:lnTo>
                      <a:pt x="2391" y="5386"/>
                    </a:lnTo>
                    <a:lnTo>
                      <a:pt x="2509" y="5415"/>
                    </a:lnTo>
                    <a:lnTo>
                      <a:pt x="2569" y="5428"/>
                    </a:lnTo>
                    <a:lnTo>
                      <a:pt x="2569" y="5882"/>
                    </a:lnTo>
                    <a:lnTo>
                      <a:pt x="2569" y="5903"/>
                    </a:lnTo>
                    <a:lnTo>
                      <a:pt x="2577" y="5942"/>
                    </a:lnTo>
                    <a:lnTo>
                      <a:pt x="2592" y="5978"/>
                    </a:lnTo>
                    <a:lnTo>
                      <a:pt x="2614" y="6010"/>
                    </a:lnTo>
                    <a:lnTo>
                      <a:pt x="2641" y="6038"/>
                    </a:lnTo>
                    <a:lnTo>
                      <a:pt x="2673" y="6059"/>
                    </a:lnTo>
                    <a:lnTo>
                      <a:pt x="2710" y="6074"/>
                    </a:lnTo>
                    <a:lnTo>
                      <a:pt x="2749" y="6082"/>
                    </a:lnTo>
                    <a:lnTo>
                      <a:pt x="2770" y="6083"/>
                    </a:lnTo>
                    <a:lnTo>
                      <a:pt x="3315" y="6083"/>
                    </a:lnTo>
                    <a:lnTo>
                      <a:pt x="3336" y="6082"/>
                    </a:lnTo>
                    <a:lnTo>
                      <a:pt x="3375" y="6074"/>
                    </a:lnTo>
                    <a:lnTo>
                      <a:pt x="3412" y="6059"/>
                    </a:lnTo>
                    <a:lnTo>
                      <a:pt x="3443" y="6038"/>
                    </a:lnTo>
                    <a:lnTo>
                      <a:pt x="3471" y="6010"/>
                    </a:lnTo>
                    <a:lnTo>
                      <a:pt x="3492" y="5978"/>
                    </a:lnTo>
                    <a:lnTo>
                      <a:pt x="3508" y="5942"/>
                    </a:lnTo>
                    <a:lnTo>
                      <a:pt x="3516" y="5903"/>
                    </a:lnTo>
                    <a:lnTo>
                      <a:pt x="3516" y="5882"/>
                    </a:lnTo>
                    <a:lnTo>
                      <a:pt x="3516" y="5428"/>
                    </a:lnTo>
                    <a:lnTo>
                      <a:pt x="3576" y="5415"/>
                    </a:lnTo>
                    <a:lnTo>
                      <a:pt x="3694" y="5386"/>
                    </a:lnTo>
                    <a:lnTo>
                      <a:pt x="3809" y="5351"/>
                    </a:lnTo>
                    <a:lnTo>
                      <a:pt x="3922" y="5311"/>
                    </a:lnTo>
                    <a:lnTo>
                      <a:pt x="4032" y="5265"/>
                    </a:lnTo>
                    <a:lnTo>
                      <a:pt x="4140" y="5213"/>
                    </a:lnTo>
                    <a:lnTo>
                      <a:pt x="4244" y="5157"/>
                    </a:lnTo>
                    <a:lnTo>
                      <a:pt x="4346" y="5097"/>
                    </a:lnTo>
                    <a:lnTo>
                      <a:pt x="4395" y="5064"/>
                    </a:lnTo>
                    <a:lnTo>
                      <a:pt x="4716" y="5385"/>
                    </a:lnTo>
                    <a:lnTo>
                      <a:pt x="4731" y="5399"/>
                    </a:lnTo>
                    <a:lnTo>
                      <a:pt x="4764" y="5421"/>
                    </a:lnTo>
                    <a:lnTo>
                      <a:pt x="4801" y="5435"/>
                    </a:lnTo>
                    <a:lnTo>
                      <a:pt x="4839" y="5443"/>
                    </a:lnTo>
                    <a:lnTo>
                      <a:pt x="4878" y="5443"/>
                    </a:lnTo>
                    <a:lnTo>
                      <a:pt x="4916" y="5435"/>
                    </a:lnTo>
                    <a:lnTo>
                      <a:pt x="4952" y="5421"/>
                    </a:lnTo>
                    <a:lnTo>
                      <a:pt x="4985" y="5399"/>
                    </a:lnTo>
                    <a:lnTo>
                      <a:pt x="5000" y="5385"/>
                    </a:lnTo>
                    <a:lnTo>
                      <a:pt x="5387" y="4998"/>
                    </a:lnTo>
                    <a:lnTo>
                      <a:pt x="5401" y="4983"/>
                    </a:lnTo>
                    <a:lnTo>
                      <a:pt x="5422" y="4950"/>
                    </a:lnTo>
                    <a:lnTo>
                      <a:pt x="5437" y="4914"/>
                    </a:lnTo>
                    <a:lnTo>
                      <a:pt x="5444" y="4876"/>
                    </a:lnTo>
                    <a:lnTo>
                      <a:pt x="5444" y="4838"/>
                    </a:lnTo>
                    <a:lnTo>
                      <a:pt x="5437" y="4800"/>
                    </a:lnTo>
                    <a:lnTo>
                      <a:pt x="5422" y="4763"/>
                    </a:lnTo>
                    <a:lnTo>
                      <a:pt x="5401" y="4730"/>
                    </a:lnTo>
                    <a:lnTo>
                      <a:pt x="5387" y="4715"/>
                    </a:lnTo>
                    <a:lnTo>
                      <a:pt x="5066" y="4394"/>
                    </a:lnTo>
                    <a:lnTo>
                      <a:pt x="5098" y="4345"/>
                    </a:lnTo>
                    <a:lnTo>
                      <a:pt x="5159" y="4243"/>
                    </a:lnTo>
                    <a:lnTo>
                      <a:pt x="5214" y="4139"/>
                    </a:lnTo>
                    <a:lnTo>
                      <a:pt x="5266" y="4031"/>
                    </a:lnTo>
                    <a:lnTo>
                      <a:pt x="5312" y="3921"/>
                    </a:lnTo>
                    <a:lnTo>
                      <a:pt x="5353" y="3808"/>
                    </a:lnTo>
                    <a:lnTo>
                      <a:pt x="5388" y="3693"/>
                    </a:lnTo>
                    <a:lnTo>
                      <a:pt x="5417" y="3574"/>
                    </a:lnTo>
                    <a:lnTo>
                      <a:pt x="5429" y="3515"/>
                    </a:lnTo>
                    <a:lnTo>
                      <a:pt x="5884" y="3515"/>
                    </a:lnTo>
                    <a:lnTo>
                      <a:pt x="5904" y="3514"/>
                    </a:lnTo>
                    <a:lnTo>
                      <a:pt x="5943" y="3506"/>
                    </a:lnTo>
                    <a:lnTo>
                      <a:pt x="5980" y="3491"/>
                    </a:lnTo>
                    <a:lnTo>
                      <a:pt x="6012" y="3469"/>
                    </a:lnTo>
                    <a:lnTo>
                      <a:pt x="6039" y="3442"/>
                    </a:lnTo>
                    <a:lnTo>
                      <a:pt x="6061" y="3410"/>
                    </a:lnTo>
                    <a:lnTo>
                      <a:pt x="6076" y="3373"/>
                    </a:lnTo>
                    <a:lnTo>
                      <a:pt x="6084" y="3334"/>
                    </a:lnTo>
                    <a:lnTo>
                      <a:pt x="6085" y="3314"/>
                    </a:lnTo>
                    <a:lnTo>
                      <a:pt x="6085" y="2768"/>
                    </a:lnTo>
                    <a:lnTo>
                      <a:pt x="6084" y="2747"/>
                    </a:lnTo>
                    <a:lnTo>
                      <a:pt x="6076" y="2708"/>
                    </a:lnTo>
                    <a:lnTo>
                      <a:pt x="6060" y="2672"/>
                    </a:lnTo>
                    <a:lnTo>
                      <a:pt x="6039" y="2640"/>
                    </a:lnTo>
                    <a:lnTo>
                      <a:pt x="6011" y="2612"/>
                    </a:lnTo>
                    <a:lnTo>
                      <a:pt x="5979" y="2591"/>
                    </a:lnTo>
                    <a:lnTo>
                      <a:pt x="5942" y="2576"/>
                    </a:lnTo>
                    <a:lnTo>
                      <a:pt x="5903" y="2568"/>
                    </a:lnTo>
                    <a:lnTo>
                      <a:pt x="5883" y="2567"/>
                    </a:lnTo>
                    <a:close/>
                    <a:moveTo>
                      <a:pt x="3042" y="4753"/>
                    </a:moveTo>
                    <a:lnTo>
                      <a:pt x="2954" y="4752"/>
                    </a:lnTo>
                    <a:lnTo>
                      <a:pt x="2781" y="4734"/>
                    </a:lnTo>
                    <a:lnTo>
                      <a:pt x="2614" y="4700"/>
                    </a:lnTo>
                    <a:lnTo>
                      <a:pt x="2453" y="4650"/>
                    </a:lnTo>
                    <a:lnTo>
                      <a:pt x="2300" y="4586"/>
                    </a:lnTo>
                    <a:lnTo>
                      <a:pt x="2154" y="4506"/>
                    </a:lnTo>
                    <a:lnTo>
                      <a:pt x="2018" y="4414"/>
                    </a:lnTo>
                    <a:lnTo>
                      <a:pt x="1891" y="4308"/>
                    </a:lnTo>
                    <a:lnTo>
                      <a:pt x="1775" y="4193"/>
                    </a:lnTo>
                    <a:lnTo>
                      <a:pt x="1669" y="4065"/>
                    </a:lnTo>
                    <a:lnTo>
                      <a:pt x="1577" y="3929"/>
                    </a:lnTo>
                    <a:lnTo>
                      <a:pt x="1498" y="3783"/>
                    </a:lnTo>
                    <a:lnTo>
                      <a:pt x="1433" y="3630"/>
                    </a:lnTo>
                    <a:lnTo>
                      <a:pt x="1383" y="3469"/>
                    </a:lnTo>
                    <a:lnTo>
                      <a:pt x="1349" y="3302"/>
                    </a:lnTo>
                    <a:lnTo>
                      <a:pt x="1331" y="3129"/>
                    </a:lnTo>
                    <a:lnTo>
                      <a:pt x="1330" y="3041"/>
                    </a:lnTo>
                    <a:lnTo>
                      <a:pt x="1331" y="2954"/>
                    </a:lnTo>
                    <a:lnTo>
                      <a:pt x="1349" y="2781"/>
                    </a:lnTo>
                    <a:lnTo>
                      <a:pt x="1383" y="2614"/>
                    </a:lnTo>
                    <a:lnTo>
                      <a:pt x="1433" y="2453"/>
                    </a:lnTo>
                    <a:lnTo>
                      <a:pt x="1498" y="2300"/>
                    </a:lnTo>
                    <a:lnTo>
                      <a:pt x="1577" y="2154"/>
                    </a:lnTo>
                    <a:lnTo>
                      <a:pt x="1669" y="2018"/>
                    </a:lnTo>
                    <a:lnTo>
                      <a:pt x="1775" y="1890"/>
                    </a:lnTo>
                    <a:lnTo>
                      <a:pt x="1891" y="1774"/>
                    </a:lnTo>
                    <a:lnTo>
                      <a:pt x="2018" y="1669"/>
                    </a:lnTo>
                    <a:lnTo>
                      <a:pt x="2154" y="1577"/>
                    </a:lnTo>
                    <a:lnTo>
                      <a:pt x="2300" y="1497"/>
                    </a:lnTo>
                    <a:lnTo>
                      <a:pt x="2453" y="1432"/>
                    </a:lnTo>
                    <a:lnTo>
                      <a:pt x="2614" y="1382"/>
                    </a:lnTo>
                    <a:lnTo>
                      <a:pt x="2781" y="1348"/>
                    </a:lnTo>
                    <a:lnTo>
                      <a:pt x="2954" y="1331"/>
                    </a:lnTo>
                    <a:lnTo>
                      <a:pt x="3042" y="1329"/>
                    </a:lnTo>
                    <a:lnTo>
                      <a:pt x="3130" y="1331"/>
                    </a:lnTo>
                    <a:lnTo>
                      <a:pt x="3302" y="1348"/>
                    </a:lnTo>
                    <a:lnTo>
                      <a:pt x="3470" y="1382"/>
                    </a:lnTo>
                    <a:lnTo>
                      <a:pt x="3631" y="1432"/>
                    </a:lnTo>
                    <a:lnTo>
                      <a:pt x="3784" y="1497"/>
                    </a:lnTo>
                    <a:lnTo>
                      <a:pt x="3929" y="1577"/>
                    </a:lnTo>
                    <a:lnTo>
                      <a:pt x="4066" y="1669"/>
                    </a:lnTo>
                    <a:lnTo>
                      <a:pt x="4193" y="1774"/>
                    </a:lnTo>
                    <a:lnTo>
                      <a:pt x="4309" y="1890"/>
                    </a:lnTo>
                    <a:lnTo>
                      <a:pt x="4414" y="2018"/>
                    </a:lnTo>
                    <a:lnTo>
                      <a:pt x="4506" y="2154"/>
                    </a:lnTo>
                    <a:lnTo>
                      <a:pt x="4586" y="2300"/>
                    </a:lnTo>
                    <a:lnTo>
                      <a:pt x="4651" y="2453"/>
                    </a:lnTo>
                    <a:lnTo>
                      <a:pt x="4701" y="2614"/>
                    </a:lnTo>
                    <a:lnTo>
                      <a:pt x="4735" y="2781"/>
                    </a:lnTo>
                    <a:lnTo>
                      <a:pt x="4752" y="2954"/>
                    </a:lnTo>
                    <a:lnTo>
                      <a:pt x="4754" y="3041"/>
                    </a:lnTo>
                    <a:lnTo>
                      <a:pt x="4752" y="3129"/>
                    </a:lnTo>
                    <a:lnTo>
                      <a:pt x="4735" y="3302"/>
                    </a:lnTo>
                    <a:lnTo>
                      <a:pt x="4701" y="3469"/>
                    </a:lnTo>
                    <a:lnTo>
                      <a:pt x="4651" y="3630"/>
                    </a:lnTo>
                    <a:lnTo>
                      <a:pt x="4586" y="3783"/>
                    </a:lnTo>
                    <a:lnTo>
                      <a:pt x="4506" y="3929"/>
                    </a:lnTo>
                    <a:lnTo>
                      <a:pt x="4414" y="4065"/>
                    </a:lnTo>
                    <a:lnTo>
                      <a:pt x="4309" y="4193"/>
                    </a:lnTo>
                    <a:lnTo>
                      <a:pt x="4193" y="4308"/>
                    </a:lnTo>
                    <a:lnTo>
                      <a:pt x="4066" y="4414"/>
                    </a:lnTo>
                    <a:lnTo>
                      <a:pt x="3929" y="4506"/>
                    </a:lnTo>
                    <a:lnTo>
                      <a:pt x="3784" y="4586"/>
                    </a:lnTo>
                    <a:lnTo>
                      <a:pt x="3631" y="4650"/>
                    </a:lnTo>
                    <a:lnTo>
                      <a:pt x="3470" y="4700"/>
                    </a:lnTo>
                    <a:lnTo>
                      <a:pt x="3302" y="4734"/>
                    </a:lnTo>
                    <a:lnTo>
                      <a:pt x="3130" y="4752"/>
                    </a:lnTo>
                    <a:lnTo>
                      <a:pt x="3042" y="47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04" name="Freeform 45"/>
              <p:cNvSpPr>
                <a:spLocks noEditPoints="1"/>
              </p:cNvSpPr>
              <p:nvPr/>
            </p:nvSpPr>
            <p:spPr bwMode="auto">
              <a:xfrm>
                <a:off x="3430588" y="-1247775"/>
                <a:ext cx="708025" cy="708025"/>
              </a:xfrm>
              <a:custGeom>
                <a:avLst/>
                <a:gdLst>
                  <a:gd name="T0" fmla="*/ 991 w 2677"/>
                  <a:gd name="T1" fmla="*/ 45 h 2676"/>
                  <a:gd name="T2" fmla="*/ 509 w 2677"/>
                  <a:gd name="T3" fmla="*/ 288 h 2676"/>
                  <a:gd name="T4" fmla="*/ 245 w 2677"/>
                  <a:gd name="T5" fmla="*/ 566 h 2676"/>
                  <a:gd name="T6" fmla="*/ 38 w 2677"/>
                  <a:gd name="T7" fmla="*/ 1017 h 2676"/>
                  <a:gd name="T8" fmla="*/ 1 w 2677"/>
                  <a:gd name="T9" fmla="*/ 1406 h 2676"/>
                  <a:gd name="T10" fmla="*/ 132 w 2677"/>
                  <a:gd name="T11" fmla="*/ 1917 h 2676"/>
                  <a:gd name="T12" fmla="*/ 438 w 2677"/>
                  <a:gd name="T13" fmla="*/ 2328 h 2676"/>
                  <a:gd name="T14" fmla="*/ 878 w 2677"/>
                  <a:gd name="T15" fmla="*/ 2594 h 2676"/>
                  <a:gd name="T16" fmla="*/ 1339 w 2677"/>
                  <a:gd name="T17" fmla="*/ 2676 h 2676"/>
                  <a:gd name="T18" fmla="*/ 1799 w 2677"/>
                  <a:gd name="T19" fmla="*/ 2594 h 2676"/>
                  <a:gd name="T20" fmla="*/ 2239 w 2677"/>
                  <a:gd name="T21" fmla="*/ 2328 h 2676"/>
                  <a:gd name="T22" fmla="*/ 2545 w 2677"/>
                  <a:gd name="T23" fmla="*/ 1917 h 2676"/>
                  <a:gd name="T24" fmla="*/ 2676 w 2677"/>
                  <a:gd name="T25" fmla="*/ 1406 h 2676"/>
                  <a:gd name="T26" fmla="*/ 2636 w 2677"/>
                  <a:gd name="T27" fmla="*/ 1003 h 2676"/>
                  <a:gd name="T28" fmla="*/ 2412 w 2677"/>
                  <a:gd name="T29" fmla="*/ 537 h 2676"/>
                  <a:gd name="T30" fmla="*/ 2033 w 2677"/>
                  <a:gd name="T31" fmla="*/ 193 h 2676"/>
                  <a:gd name="T32" fmla="*/ 1543 w 2677"/>
                  <a:gd name="T33" fmla="*/ 15 h 2676"/>
                  <a:gd name="T34" fmla="*/ 1701 w 2677"/>
                  <a:gd name="T35" fmla="*/ 1891 h 2676"/>
                  <a:gd name="T36" fmla="*/ 1500 w 2677"/>
                  <a:gd name="T37" fmla="*/ 2009 h 2676"/>
                  <a:gd name="T38" fmla="*/ 1445 w 2677"/>
                  <a:gd name="T39" fmla="*/ 2066 h 2676"/>
                  <a:gd name="T40" fmla="*/ 1444 w 2677"/>
                  <a:gd name="T41" fmla="*/ 2211 h 2676"/>
                  <a:gd name="T42" fmla="*/ 1392 w 2677"/>
                  <a:gd name="T43" fmla="*/ 2254 h 2676"/>
                  <a:gd name="T44" fmla="*/ 1231 w 2677"/>
                  <a:gd name="T45" fmla="*/ 2245 h 2676"/>
                  <a:gd name="T46" fmla="*/ 1209 w 2677"/>
                  <a:gd name="T47" fmla="*/ 2152 h 2676"/>
                  <a:gd name="T48" fmla="*/ 1191 w 2677"/>
                  <a:gd name="T49" fmla="*/ 2044 h 2676"/>
                  <a:gd name="T50" fmla="*/ 1000 w 2677"/>
                  <a:gd name="T51" fmla="*/ 2000 h 2676"/>
                  <a:gd name="T52" fmla="*/ 872 w 2677"/>
                  <a:gd name="T53" fmla="*/ 1940 h 2676"/>
                  <a:gd name="T54" fmla="*/ 889 w 2677"/>
                  <a:gd name="T55" fmla="*/ 1801 h 2676"/>
                  <a:gd name="T56" fmla="*/ 943 w 2677"/>
                  <a:gd name="T57" fmla="*/ 1688 h 2676"/>
                  <a:gd name="T58" fmla="*/ 1076 w 2677"/>
                  <a:gd name="T59" fmla="*/ 1742 h 2676"/>
                  <a:gd name="T60" fmla="*/ 1259 w 2677"/>
                  <a:gd name="T61" fmla="*/ 1780 h 2676"/>
                  <a:gd name="T62" fmla="*/ 1402 w 2677"/>
                  <a:gd name="T63" fmla="*/ 1757 h 2676"/>
                  <a:gd name="T64" fmla="*/ 1484 w 2677"/>
                  <a:gd name="T65" fmla="*/ 1669 h 2676"/>
                  <a:gd name="T66" fmla="*/ 1447 w 2677"/>
                  <a:gd name="T67" fmla="*/ 1544 h 2676"/>
                  <a:gd name="T68" fmla="*/ 1339 w 2677"/>
                  <a:gd name="T69" fmla="*/ 1476 h 2676"/>
                  <a:gd name="T70" fmla="*/ 1082 w 2677"/>
                  <a:gd name="T71" fmla="*/ 1360 h 2676"/>
                  <a:gd name="T72" fmla="*/ 939 w 2677"/>
                  <a:gd name="T73" fmla="*/ 1237 h 2676"/>
                  <a:gd name="T74" fmla="*/ 874 w 2677"/>
                  <a:gd name="T75" fmla="*/ 1041 h 2676"/>
                  <a:gd name="T76" fmla="*/ 912 w 2677"/>
                  <a:gd name="T77" fmla="*/ 860 h 2676"/>
                  <a:gd name="T78" fmla="*/ 1070 w 2677"/>
                  <a:gd name="T79" fmla="*/ 694 h 2676"/>
                  <a:gd name="T80" fmla="*/ 1209 w 2677"/>
                  <a:gd name="T81" fmla="*/ 632 h 2676"/>
                  <a:gd name="T82" fmla="*/ 1226 w 2677"/>
                  <a:gd name="T83" fmla="*/ 486 h 2676"/>
                  <a:gd name="T84" fmla="*/ 1271 w 2677"/>
                  <a:gd name="T85" fmla="*/ 421 h 2676"/>
                  <a:gd name="T86" fmla="*/ 1418 w 2677"/>
                  <a:gd name="T87" fmla="*/ 424 h 2676"/>
                  <a:gd name="T88" fmla="*/ 1455 w 2677"/>
                  <a:gd name="T89" fmla="*/ 496 h 2676"/>
                  <a:gd name="T90" fmla="*/ 1475 w 2677"/>
                  <a:gd name="T91" fmla="*/ 617 h 2676"/>
                  <a:gd name="T92" fmla="*/ 1672 w 2677"/>
                  <a:gd name="T93" fmla="*/ 665 h 2676"/>
                  <a:gd name="T94" fmla="*/ 1752 w 2677"/>
                  <a:gd name="T95" fmla="*/ 719 h 2676"/>
                  <a:gd name="T96" fmla="*/ 1706 w 2677"/>
                  <a:gd name="T97" fmla="*/ 900 h 2676"/>
                  <a:gd name="T98" fmla="*/ 1647 w 2677"/>
                  <a:gd name="T99" fmla="*/ 938 h 2676"/>
                  <a:gd name="T100" fmla="*/ 1459 w 2677"/>
                  <a:gd name="T101" fmla="*/ 879 h 2676"/>
                  <a:gd name="T102" fmla="*/ 1290 w 2677"/>
                  <a:gd name="T103" fmla="*/ 883 h 2676"/>
                  <a:gd name="T104" fmla="*/ 1213 w 2677"/>
                  <a:gd name="T105" fmla="*/ 939 h 2676"/>
                  <a:gd name="T106" fmla="*/ 1213 w 2677"/>
                  <a:gd name="T107" fmla="*/ 1045 h 2676"/>
                  <a:gd name="T108" fmla="*/ 1336 w 2677"/>
                  <a:gd name="T109" fmla="*/ 1136 h 2676"/>
                  <a:gd name="T110" fmla="*/ 1593 w 2677"/>
                  <a:gd name="T111" fmla="*/ 1252 h 2676"/>
                  <a:gd name="T112" fmla="*/ 1720 w 2677"/>
                  <a:gd name="T113" fmla="*/ 1357 h 2676"/>
                  <a:gd name="T114" fmla="*/ 1813 w 2677"/>
                  <a:gd name="T115" fmla="*/ 1641 h 2676"/>
                  <a:gd name="T116" fmla="*/ 1763 w 2677"/>
                  <a:gd name="T117" fmla="*/ 1808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7" h="2676">
                    <a:moveTo>
                      <a:pt x="1339" y="0"/>
                    </a:moveTo>
                    <a:lnTo>
                      <a:pt x="1267" y="1"/>
                    </a:lnTo>
                    <a:lnTo>
                      <a:pt x="1126" y="16"/>
                    </a:lnTo>
                    <a:lnTo>
                      <a:pt x="991" y="45"/>
                    </a:lnTo>
                    <a:lnTo>
                      <a:pt x="860" y="88"/>
                    </a:lnTo>
                    <a:lnTo>
                      <a:pt x="735" y="143"/>
                    </a:lnTo>
                    <a:lnTo>
                      <a:pt x="619" y="209"/>
                    </a:lnTo>
                    <a:lnTo>
                      <a:pt x="509" y="288"/>
                    </a:lnTo>
                    <a:lnTo>
                      <a:pt x="409" y="375"/>
                    </a:lnTo>
                    <a:lnTo>
                      <a:pt x="362" y="423"/>
                    </a:lnTo>
                    <a:lnTo>
                      <a:pt x="321" y="469"/>
                    </a:lnTo>
                    <a:lnTo>
                      <a:pt x="245" y="566"/>
                    </a:lnTo>
                    <a:lnTo>
                      <a:pt x="179" y="670"/>
                    </a:lnTo>
                    <a:lnTo>
                      <a:pt x="122" y="781"/>
                    </a:lnTo>
                    <a:lnTo>
                      <a:pt x="75" y="896"/>
                    </a:lnTo>
                    <a:lnTo>
                      <a:pt x="38" y="1017"/>
                    </a:lnTo>
                    <a:lnTo>
                      <a:pt x="14" y="1142"/>
                    </a:lnTo>
                    <a:lnTo>
                      <a:pt x="1" y="1272"/>
                    </a:lnTo>
                    <a:lnTo>
                      <a:pt x="0" y="1337"/>
                    </a:lnTo>
                    <a:lnTo>
                      <a:pt x="1" y="1406"/>
                    </a:lnTo>
                    <a:lnTo>
                      <a:pt x="15" y="1541"/>
                    </a:lnTo>
                    <a:lnTo>
                      <a:pt x="42" y="1671"/>
                    </a:lnTo>
                    <a:lnTo>
                      <a:pt x="82" y="1798"/>
                    </a:lnTo>
                    <a:lnTo>
                      <a:pt x="132" y="1917"/>
                    </a:lnTo>
                    <a:lnTo>
                      <a:pt x="194" y="2032"/>
                    </a:lnTo>
                    <a:lnTo>
                      <a:pt x="265" y="2138"/>
                    </a:lnTo>
                    <a:lnTo>
                      <a:pt x="348" y="2238"/>
                    </a:lnTo>
                    <a:lnTo>
                      <a:pt x="438" y="2328"/>
                    </a:lnTo>
                    <a:lnTo>
                      <a:pt x="538" y="2410"/>
                    </a:lnTo>
                    <a:lnTo>
                      <a:pt x="644" y="2482"/>
                    </a:lnTo>
                    <a:lnTo>
                      <a:pt x="759" y="2544"/>
                    </a:lnTo>
                    <a:lnTo>
                      <a:pt x="878" y="2594"/>
                    </a:lnTo>
                    <a:lnTo>
                      <a:pt x="1004" y="2634"/>
                    </a:lnTo>
                    <a:lnTo>
                      <a:pt x="1135" y="2661"/>
                    </a:lnTo>
                    <a:lnTo>
                      <a:pt x="1270" y="2674"/>
                    </a:lnTo>
                    <a:lnTo>
                      <a:pt x="1339" y="2676"/>
                    </a:lnTo>
                    <a:lnTo>
                      <a:pt x="1408" y="2674"/>
                    </a:lnTo>
                    <a:lnTo>
                      <a:pt x="1543" y="2661"/>
                    </a:lnTo>
                    <a:lnTo>
                      <a:pt x="1673" y="2634"/>
                    </a:lnTo>
                    <a:lnTo>
                      <a:pt x="1799" y="2594"/>
                    </a:lnTo>
                    <a:lnTo>
                      <a:pt x="1919" y="2544"/>
                    </a:lnTo>
                    <a:lnTo>
                      <a:pt x="2033" y="2482"/>
                    </a:lnTo>
                    <a:lnTo>
                      <a:pt x="2139" y="2410"/>
                    </a:lnTo>
                    <a:lnTo>
                      <a:pt x="2239" y="2328"/>
                    </a:lnTo>
                    <a:lnTo>
                      <a:pt x="2330" y="2238"/>
                    </a:lnTo>
                    <a:lnTo>
                      <a:pt x="2412" y="2138"/>
                    </a:lnTo>
                    <a:lnTo>
                      <a:pt x="2484" y="2032"/>
                    </a:lnTo>
                    <a:lnTo>
                      <a:pt x="2545" y="1917"/>
                    </a:lnTo>
                    <a:lnTo>
                      <a:pt x="2596" y="1798"/>
                    </a:lnTo>
                    <a:lnTo>
                      <a:pt x="2636" y="1671"/>
                    </a:lnTo>
                    <a:lnTo>
                      <a:pt x="2662" y="1541"/>
                    </a:lnTo>
                    <a:lnTo>
                      <a:pt x="2676" y="1406"/>
                    </a:lnTo>
                    <a:lnTo>
                      <a:pt x="2677" y="1337"/>
                    </a:lnTo>
                    <a:lnTo>
                      <a:pt x="2676" y="1268"/>
                    </a:lnTo>
                    <a:lnTo>
                      <a:pt x="2662" y="1133"/>
                    </a:lnTo>
                    <a:lnTo>
                      <a:pt x="2636" y="1003"/>
                    </a:lnTo>
                    <a:lnTo>
                      <a:pt x="2596" y="877"/>
                    </a:lnTo>
                    <a:lnTo>
                      <a:pt x="2545" y="758"/>
                    </a:lnTo>
                    <a:lnTo>
                      <a:pt x="2484" y="644"/>
                    </a:lnTo>
                    <a:lnTo>
                      <a:pt x="2412" y="537"/>
                    </a:lnTo>
                    <a:lnTo>
                      <a:pt x="2330" y="438"/>
                    </a:lnTo>
                    <a:lnTo>
                      <a:pt x="2239" y="347"/>
                    </a:lnTo>
                    <a:lnTo>
                      <a:pt x="2139" y="265"/>
                    </a:lnTo>
                    <a:lnTo>
                      <a:pt x="2033" y="193"/>
                    </a:lnTo>
                    <a:lnTo>
                      <a:pt x="1919" y="132"/>
                    </a:lnTo>
                    <a:lnTo>
                      <a:pt x="1799" y="81"/>
                    </a:lnTo>
                    <a:lnTo>
                      <a:pt x="1673" y="41"/>
                    </a:lnTo>
                    <a:lnTo>
                      <a:pt x="1543" y="15"/>
                    </a:lnTo>
                    <a:lnTo>
                      <a:pt x="1408" y="1"/>
                    </a:lnTo>
                    <a:lnTo>
                      <a:pt x="1339" y="0"/>
                    </a:lnTo>
                    <a:close/>
                    <a:moveTo>
                      <a:pt x="1723" y="1865"/>
                    </a:moveTo>
                    <a:lnTo>
                      <a:pt x="1701" y="1891"/>
                    </a:lnTo>
                    <a:lnTo>
                      <a:pt x="1650" y="1937"/>
                    </a:lnTo>
                    <a:lnTo>
                      <a:pt x="1594" y="1973"/>
                    </a:lnTo>
                    <a:lnTo>
                      <a:pt x="1533" y="1999"/>
                    </a:lnTo>
                    <a:lnTo>
                      <a:pt x="1500" y="2009"/>
                    </a:lnTo>
                    <a:lnTo>
                      <a:pt x="1486" y="2013"/>
                    </a:lnTo>
                    <a:lnTo>
                      <a:pt x="1465" y="2025"/>
                    </a:lnTo>
                    <a:lnTo>
                      <a:pt x="1450" y="2042"/>
                    </a:lnTo>
                    <a:lnTo>
                      <a:pt x="1445" y="2066"/>
                    </a:lnTo>
                    <a:lnTo>
                      <a:pt x="1445" y="2080"/>
                    </a:lnTo>
                    <a:lnTo>
                      <a:pt x="1446" y="2139"/>
                    </a:lnTo>
                    <a:lnTo>
                      <a:pt x="1445" y="2199"/>
                    </a:lnTo>
                    <a:lnTo>
                      <a:pt x="1444" y="2211"/>
                    </a:lnTo>
                    <a:lnTo>
                      <a:pt x="1438" y="2231"/>
                    </a:lnTo>
                    <a:lnTo>
                      <a:pt x="1425" y="2245"/>
                    </a:lnTo>
                    <a:lnTo>
                      <a:pt x="1405" y="2253"/>
                    </a:lnTo>
                    <a:lnTo>
                      <a:pt x="1392" y="2254"/>
                    </a:lnTo>
                    <a:lnTo>
                      <a:pt x="1329" y="2255"/>
                    </a:lnTo>
                    <a:lnTo>
                      <a:pt x="1265" y="2254"/>
                    </a:lnTo>
                    <a:lnTo>
                      <a:pt x="1252" y="2253"/>
                    </a:lnTo>
                    <a:lnTo>
                      <a:pt x="1231" y="2245"/>
                    </a:lnTo>
                    <a:lnTo>
                      <a:pt x="1216" y="2230"/>
                    </a:lnTo>
                    <a:lnTo>
                      <a:pt x="1210" y="2209"/>
                    </a:lnTo>
                    <a:lnTo>
                      <a:pt x="1209" y="2196"/>
                    </a:lnTo>
                    <a:lnTo>
                      <a:pt x="1209" y="2152"/>
                    </a:lnTo>
                    <a:lnTo>
                      <a:pt x="1208" y="2109"/>
                    </a:lnTo>
                    <a:lnTo>
                      <a:pt x="1207" y="2087"/>
                    </a:lnTo>
                    <a:lnTo>
                      <a:pt x="1204" y="2059"/>
                    </a:lnTo>
                    <a:lnTo>
                      <a:pt x="1191" y="2044"/>
                    </a:lnTo>
                    <a:lnTo>
                      <a:pt x="1165" y="2036"/>
                    </a:lnTo>
                    <a:lnTo>
                      <a:pt x="1144" y="2033"/>
                    </a:lnTo>
                    <a:lnTo>
                      <a:pt x="1086" y="2023"/>
                    </a:lnTo>
                    <a:lnTo>
                      <a:pt x="1000" y="2000"/>
                    </a:lnTo>
                    <a:lnTo>
                      <a:pt x="944" y="1980"/>
                    </a:lnTo>
                    <a:lnTo>
                      <a:pt x="917" y="1968"/>
                    </a:lnTo>
                    <a:lnTo>
                      <a:pt x="897" y="1958"/>
                    </a:lnTo>
                    <a:lnTo>
                      <a:pt x="872" y="1940"/>
                    </a:lnTo>
                    <a:lnTo>
                      <a:pt x="863" y="1917"/>
                    </a:lnTo>
                    <a:lnTo>
                      <a:pt x="865" y="1887"/>
                    </a:lnTo>
                    <a:lnTo>
                      <a:pt x="871" y="1867"/>
                    </a:lnTo>
                    <a:lnTo>
                      <a:pt x="889" y="1801"/>
                    </a:lnTo>
                    <a:lnTo>
                      <a:pt x="908" y="1735"/>
                    </a:lnTo>
                    <a:lnTo>
                      <a:pt x="914" y="1718"/>
                    </a:lnTo>
                    <a:lnTo>
                      <a:pt x="927" y="1696"/>
                    </a:lnTo>
                    <a:lnTo>
                      <a:pt x="943" y="1688"/>
                    </a:lnTo>
                    <a:lnTo>
                      <a:pt x="968" y="1695"/>
                    </a:lnTo>
                    <a:lnTo>
                      <a:pt x="984" y="1703"/>
                    </a:lnTo>
                    <a:lnTo>
                      <a:pt x="1015" y="1718"/>
                    </a:lnTo>
                    <a:lnTo>
                      <a:pt x="1076" y="1742"/>
                    </a:lnTo>
                    <a:lnTo>
                      <a:pt x="1139" y="1760"/>
                    </a:lnTo>
                    <a:lnTo>
                      <a:pt x="1203" y="1773"/>
                    </a:lnTo>
                    <a:lnTo>
                      <a:pt x="1238" y="1778"/>
                    </a:lnTo>
                    <a:lnTo>
                      <a:pt x="1259" y="1780"/>
                    </a:lnTo>
                    <a:lnTo>
                      <a:pt x="1301" y="1781"/>
                    </a:lnTo>
                    <a:lnTo>
                      <a:pt x="1342" y="1775"/>
                    </a:lnTo>
                    <a:lnTo>
                      <a:pt x="1383" y="1765"/>
                    </a:lnTo>
                    <a:lnTo>
                      <a:pt x="1402" y="1757"/>
                    </a:lnTo>
                    <a:lnTo>
                      <a:pt x="1420" y="1748"/>
                    </a:lnTo>
                    <a:lnTo>
                      <a:pt x="1449" y="1726"/>
                    </a:lnTo>
                    <a:lnTo>
                      <a:pt x="1471" y="1700"/>
                    </a:lnTo>
                    <a:lnTo>
                      <a:pt x="1484" y="1669"/>
                    </a:lnTo>
                    <a:lnTo>
                      <a:pt x="1488" y="1637"/>
                    </a:lnTo>
                    <a:lnTo>
                      <a:pt x="1484" y="1605"/>
                    </a:lnTo>
                    <a:lnTo>
                      <a:pt x="1471" y="1573"/>
                    </a:lnTo>
                    <a:lnTo>
                      <a:pt x="1447" y="1544"/>
                    </a:lnTo>
                    <a:lnTo>
                      <a:pt x="1433" y="1531"/>
                    </a:lnTo>
                    <a:lnTo>
                      <a:pt x="1411" y="1514"/>
                    </a:lnTo>
                    <a:lnTo>
                      <a:pt x="1364" y="1487"/>
                    </a:lnTo>
                    <a:lnTo>
                      <a:pt x="1339" y="1476"/>
                    </a:lnTo>
                    <a:lnTo>
                      <a:pt x="1274" y="1448"/>
                    </a:lnTo>
                    <a:lnTo>
                      <a:pt x="1175" y="1408"/>
                    </a:lnTo>
                    <a:lnTo>
                      <a:pt x="1112" y="1377"/>
                    </a:lnTo>
                    <a:lnTo>
                      <a:pt x="1082" y="1360"/>
                    </a:lnTo>
                    <a:lnTo>
                      <a:pt x="1057" y="1345"/>
                    </a:lnTo>
                    <a:lnTo>
                      <a:pt x="1013" y="1312"/>
                    </a:lnTo>
                    <a:lnTo>
                      <a:pt x="973" y="1277"/>
                    </a:lnTo>
                    <a:lnTo>
                      <a:pt x="939" y="1237"/>
                    </a:lnTo>
                    <a:lnTo>
                      <a:pt x="912" y="1194"/>
                    </a:lnTo>
                    <a:lnTo>
                      <a:pt x="892" y="1147"/>
                    </a:lnTo>
                    <a:lnTo>
                      <a:pt x="879" y="1096"/>
                    </a:lnTo>
                    <a:lnTo>
                      <a:pt x="874" y="1041"/>
                    </a:lnTo>
                    <a:lnTo>
                      <a:pt x="875" y="1011"/>
                    </a:lnTo>
                    <a:lnTo>
                      <a:pt x="878" y="977"/>
                    </a:lnTo>
                    <a:lnTo>
                      <a:pt x="891" y="915"/>
                    </a:lnTo>
                    <a:lnTo>
                      <a:pt x="912" y="860"/>
                    </a:lnTo>
                    <a:lnTo>
                      <a:pt x="940" y="810"/>
                    </a:lnTo>
                    <a:lnTo>
                      <a:pt x="976" y="766"/>
                    </a:lnTo>
                    <a:lnTo>
                      <a:pt x="1020" y="727"/>
                    </a:lnTo>
                    <a:lnTo>
                      <a:pt x="1070" y="694"/>
                    </a:lnTo>
                    <a:lnTo>
                      <a:pt x="1126" y="666"/>
                    </a:lnTo>
                    <a:lnTo>
                      <a:pt x="1157" y="654"/>
                    </a:lnTo>
                    <a:lnTo>
                      <a:pt x="1180" y="646"/>
                    </a:lnTo>
                    <a:lnTo>
                      <a:pt x="1209" y="632"/>
                    </a:lnTo>
                    <a:lnTo>
                      <a:pt x="1223" y="614"/>
                    </a:lnTo>
                    <a:lnTo>
                      <a:pt x="1226" y="584"/>
                    </a:lnTo>
                    <a:lnTo>
                      <a:pt x="1226" y="559"/>
                    </a:lnTo>
                    <a:lnTo>
                      <a:pt x="1226" y="486"/>
                    </a:lnTo>
                    <a:lnTo>
                      <a:pt x="1227" y="467"/>
                    </a:lnTo>
                    <a:lnTo>
                      <a:pt x="1232" y="441"/>
                    </a:lnTo>
                    <a:lnTo>
                      <a:pt x="1246" y="427"/>
                    </a:lnTo>
                    <a:lnTo>
                      <a:pt x="1271" y="421"/>
                    </a:lnTo>
                    <a:lnTo>
                      <a:pt x="1290" y="421"/>
                    </a:lnTo>
                    <a:lnTo>
                      <a:pt x="1340" y="421"/>
                    </a:lnTo>
                    <a:lnTo>
                      <a:pt x="1380" y="421"/>
                    </a:lnTo>
                    <a:lnTo>
                      <a:pt x="1418" y="424"/>
                    </a:lnTo>
                    <a:lnTo>
                      <a:pt x="1435" y="430"/>
                    </a:lnTo>
                    <a:lnTo>
                      <a:pt x="1446" y="441"/>
                    </a:lnTo>
                    <a:lnTo>
                      <a:pt x="1452" y="458"/>
                    </a:lnTo>
                    <a:lnTo>
                      <a:pt x="1455" y="496"/>
                    </a:lnTo>
                    <a:lnTo>
                      <a:pt x="1455" y="537"/>
                    </a:lnTo>
                    <a:lnTo>
                      <a:pt x="1455" y="565"/>
                    </a:lnTo>
                    <a:lnTo>
                      <a:pt x="1460" y="599"/>
                    </a:lnTo>
                    <a:lnTo>
                      <a:pt x="1475" y="617"/>
                    </a:lnTo>
                    <a:lnTo>
                      <a:pt x="1509" y="626"/>
                    </a:lnTo>
                    <a:lnTo>
                      <a:pt x="1537" y="630"/>
                    </a:lnTo>
                    <a:lnTo>
                      <a:pt x="1583" y="639"/>
                    </a:lnTo>
                    <a:lnTo>
                      <a:pt x="1672" y="665"/>
                    </a:lnTo>
                    <a:lnTo>
                      <a:pt x="1716" y="683"/>
                    </a:lnTo>
                    <a:lnTo>
                      <a:pt x="1727" y="688"/>
                    </a:lnTo>
                    <a:lnTo>
                      <a:pt x="1743" y="702"/>
                    </a:lnTo>
                    <a:lnTo>
                      <a:pt x="1752" y="719"/>
                    </a:lnTo>
                    <a:lnTo>
                      <a:pt x="1753" y="740"/>
                    </a:lnTo>
                    <a:lnTo>
                      <a:pt x="1749" y="752"/>
                    </a:lnTo>
                    <a:lnTo>
                      <a:pt x="1728" y="827"/>
                    </a:lnTo>
                    <a:lnTo>
                      <a:pt x="1706" y="900"/>
                    </a:lnTo>
                    <a:lnTo>
                      <a:pt x="1700" y="916"/>
                    </a:lnTo>
                    <a:lnTo>
                      <a:pt x="1687" y="936"/>
                    </a:lnTo>
                    <a:lnTo>
                      <a:pt x="1670" y="944"/>
                    </a:lnTo>
                    <a:lnTo>
                      <a:pt x="1647" y="938"/>
                    </a:lnTo>
                    <a:lnTo>
                      <a:pt x="1631" y="931"/>
                    </a:lnTo>
                    <a:lnTo>
                      <a:pt x="1598" y="916"/>
                    </a:lnTo>
                    <a:lnTo>
                      <a:pt x="1529" y="893"/>
                    </a:lnTo>
                    <a:lnTo>
                      <a:pt x="1459" y="879"/>
                    </a:lnTo>
                    <a:lnTo>
                      <a:pt x="1385" y="874"/>
                    </a:lnTo>
                    <a:lnTo>
                      <a:pt x="1347" y="875"/>
                    </a:lnTo>
                    <a:lnTo>
                      <a:pt x="1328" y="876"/>
                    </a:lnTo>
                    <a:lnTo>
                      <a:pt x="1290" y="883"/>
                    </a:lnTo>
                    <a:lnTo>
                      <a:pt x="1272" y="890"/>
                    </a:lnTo>
                    <a:lnTo>
                      <a:pt x="1257" y="898"/>
                    </a:lnTo>
                    <a:lnTo>
                      <a:pt x="1232" y="916"/>
                    </a:lnTo>
                    <a:lnTo>
                      <a:pt x="1213" y="939"/>
                    </a:lnTo>
                    <a:lnTo>
                      <a:pt x="1202" y="964"/>
                    </a:lnTo>
                    <a:lnTo>
                      <a:pt x="1198" y="992"/>
                    </a:lnTo>
                    <a:lnTo>
                      <a:pt x="1202" y="1019"/>
                    </a:lnTo>
                    <a:lnTo>
                      <a:pt x="1213" y="1045"/>
                    </a:lnTo>
                    <a:lnTo>
                      <a:pt x="1233" y="1070"/>
                    </a:lnTo>
                    <a:lnTo>
                      <a:pt x="1246" y="1081"/>
                    </a:lnTo>
                    <a:lnTo>
                      <a:pt x="1274" y="1103"/>
                    </a:lnTo>
                    <a:lnTo>
                      <a:pt x="1336" y="1136"/>
                    </a:lnTo>
                    <a:lnTo>
                      <a:pt x="1369" y="1150"/>
                    </a:lnTo>
                    <a:lnTo>
                      <a:pt x="1425" y="1173"/>
                    </a:lnTo>
                    <a:lnTo>
                      <a:pt x="1539" y="1223"/>
                    </a:lnTo>
                    <a:lnTo>
                      <a:pt x="1593" y="1252"/>
                    </a:lnTo>
                    <a:lnTo>
                      <a:pt x="1615" y="1265"/>
                    </a:lnTo>
                    <a:lnTo>
                      <a:pt x="1654" y="1292"/>
                    </a:lnTo>
                    <a:lnTo>
                      <a:pt x="1688" y="1323"/>
                    </a:lnTo>
                    <a:lnTo>
                      <a:pt x="1720" y="1357"/>
                    </a:lnTo>
                    <a:lnTo>
                      <a:pt x="1759" y="1411"/>
                    </a:lnTo>
                    <a:lnTo>
                      <a:pt x="1795" y="1492"/>
                    </a:lnTo>
                    <a:lnTo>
                      <a:pt x="1813" y="1576"/>
                    </a:lnTo>
                    <a:lnTo>
                      <a:pt x="1813" y="1641"/>
                    </a:lnTo>
                    <a:lnTo>
                      <a:pt x="1808" y="1684"/>
                    </a:lnTo>
                    <a:lnTo>
                      <a:pt x="1798" y="1727"/>
                    </a:lnTo>
                    <a:lnTo>
                      <a:pt x="1783" y="1768"/>
                    </a:lnTo>
                    <a:lnTo>
                      <a:pt x="1763" y="1808"/>
                    </a:lnTo>
                    <a:lnTo>
                      <a:pt x="1738" y="1847"/>
                    </a:lnTo>
                    <a:lnTo>
                      <a:pt x="1723" y="18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grpSp>
          <p:nvGrpSpPr>
            <p:cNvPr id="111" name="그룹 110"/>
            <p:cNvGrpSpPr/>
            <p:nvPr/>
          </p:nvGrpSpPr>
          <p:grpSpPr>
            <a:xfrm>
              <a:off x="2063850" y="2270397"/>
              <a:ext cx="535327" cy="623921"/>
              <a:chOff x="9017001" y="-1728788"/>
              <a:chExt cx="1295400" cy="1624013"/>
            </a:xfrm>
            <a:solidFill>
              <a:schemeClr val="bg1"/>
            </a:solidFill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9017001" y="-1728788"/>
                <a:ext cx="1295400" cy="1323975"/>
              </a:xfrm>
              <a:custGeom>
                <a:avLst/>
                <a:gdLst>
                  <a:gd name="T0" fmla="*/ 4697 w 4896"/>
                  <a:gd name="T1" fmla="*/ 2510 h 5004"/>
                  <a:gd name="T2" fmla="*/ 4830 w 4896"/>
                  <a:gd name="T3" fmla="*/ 2189 h 5004"/>
                  <a:gd name="T4" fmla="*/ 4844 w 4896"/>
                  <a:gd name="T5" fmla="*/ 1833 h 5004"/>
                  <a:gd name="T6" fmla="*/ 4542 w 4896"/>
                  <a:gd name="T7" fmla="*/ 1610 h 5004"/>
                  <a:gd name="T8" fmla="*/ 4435 w 4896"/>
                  <a:gd name="T9" fmla="*/ 1337 h 5004"/>
                  <a:gd name="T10" fmla="*/ 4413 w 4896"/>
                  <a:gd name="T11" fmla="*/ 953 h 5004"/>
                  <a:gd name="T12" fmla="*/ 4024 w 4896"/>
                  <a:gd name="T13" fmla="*/ 801 h 5004"/>
                  <a:gd name="T14" fmla="*/ 3785 w 4896"/>
                  <a:gd name="T15" fmla="*/ 679 h 5004"/>
                  <a:gd name="T16" fmla="*/ 3646 w 4896"/>
                  <a:gd name="T17" fmla="*/ 347 h 5004"/>
                  <a:gd name="T18" fmla="*/ 3284 w 4896"/>
                  <a:gd name="T19" fmla="*/ 221 h 5004"/>
                  <a:gd name="T20" fmla="*/ 2957 w 4896"/>
                  <a:gd name="T21" fmla="*/ 308 h 5004"/>
                  <a:gd name="T22" fmla="*/ 2674 w 4896"/>
                  <a:gd name="T23" fmla="*/ 108 h 5004"/>
                  <a:gd name="T24" fmla="*/ 2330 w 4896"/>
                  <a:gd name="T25" fmla="*/ 15 h 5004"/>
                  <a:gd name="T26" fmla="*/ 2046 w 4896"/>
                  <a:gd name="T27" fmla="*/ 260 h 5004"/>
                  <a:gd name="T28" fmla="*/ 1757 w 4896"/>
                  <a:gd name="T29" fmla="*/ 304 h 5004"/>
                  <a:gd name="T30" fmla="*/ 1377 w 4896"/>
                  <a:gd name="T31" fmla="*/ 241 h 5004"/>
                  <a:gd name="T32" fmla="*/ 1143 w 4896"/>
                  <a:gd name="T33" fmla="*/ 585 h 5004"/>
                  <a:gd name="T34" fmla="*/ 971 w 4896"/>
                  <a:gd name="T35" fmla="*/ 793 h 5004"/>
                  <a:gd name="T36" fmla="*/ 616 w 4896"/>
                  <a:gd name="T37" fmla="*/ 855 h 5004"/>
                  <a:gd name="T38" fmla="*/ 414 w 4896"/>
                  <a:gd name="T39" fmla="*/ 1181 h 5004"/>
                  <a:gd name="T40" fmla="*/ 426 w 4896"/>
                  <a:gd name="T41" fmla="*/ 1517 h 5004"/>
                  <a:gd name="T42" fmla="*/ 168 w 4896"/>
                  <a:gd name="T43" fmla="*/ 1749 h 5004"/>
                  <a:gd name="T44" fmla="*/ 0 w 4896"/>
                  <a:gd name="T45" fmla="*/ 2065 h 5004"/>
                  <a:gd name="T46" fmla="*/ 176 w 4896"/>
                  <a:gd name="T47" fmla="*/ 2396 h 5004"/>
                  <a:gd name="T48" fmla="*/ 155 w 4896"/>
                  <a:gd name="T49" fmla="*/ 2688 h 5004"/>
                  <a:gd name="T50" fmla="*/ 8 w 4896"/>
                  <a:gd name="T51" fmla="*/ 3043 h 5004"/>
                  <a:gd name="T52" fmla="*/ 290 w 4896"/>
                  <a:gd name="T53" fmla="*/ 3350 h 5004"/>
                  <a:gd name="T54" fmla="*/ 455 w 4896"/>
                  <a:gd name="T55" fmla="*/ 3565 h 5004"/>
                  <a:gd name="T56" fmla="*/ 435 w 4896"/>
                  <a:gd name="T57" fmla="*/ 3925 h 5004"/>
                  <a:gd name="T58" fmla="*/ 708 w 4896"/>
                  <a:gd name="T59" fmla="*/ 4195 h 5004"/>
                  <a:gd name="T60" fmla="*/ 1039 w 4896"/>
                  <a:gd name="T61" fmla="*/ 4257 h 5004"/>
                  <a:gd name="T62" fmla="*/ 1206 w 4896"/>
                  <a:gd name="T63" fmla="*/ 4561 h 5004"/>
                  <a:gd name="T64" fmla="*/ 1476 w 4896"/>
                  <a:gd name="T65" fmla="*/ 4794 h 5004"/>
                  <a:gd name="T66" fmla="*/ 1839 w 4896"/>
                  <a:gd name="T67" fmla="*/ 4697 h 5004"/>
                  <a:gd name="T68" fmla="*/ 2118 w 4896"/>
                  <a:gd name="T69" fmla="*/ 4782 h 5004"/>
                  <a:gd name="T70" fmla="*/ 2433 w 4896"/>
                  <a:gd name="T71" fmla="*/ 5004 h 5004"/>
                  <a:gd name="T72" fmla="*/ 2794 w 4896"/>
                  <a:gd name="T73" fmla="*/ 4796 h 5004"/>
                  <a:gd name="T74" fmla="*/ 3040 w 4896"/>
                  <a:gd name="T75" fmla="*/ 4683 h 5004"/>
                  <a:gd name="T76" fmla="*/ 3385 w 4896"/>
                  <a:gd name="T77" fmla="*/ 4782 h 5004"/>
                  <a:gd name="T78" fmla="*/ 3709 w 4896"/>
                  <a:gd name="T79" fmla="*/ 4577 h 5004"/>
                  <a:gd name="T80" fmla="*/ 3844 w 4896"/>
                  <a:gd name="T81" fmla="*/ 4268 h 5004"/>
                  <a:gd name="T82" fmla="*/ 4177 w 4896"/>
                  <a:gd name="T83" fmla="*/ 4172 h 5004"/>
                  <a:gd name="T84" fmla="*/ 4464 w 4896"/>
                  <a:gd name="T85" fmla="*/ 3960 h 5004"/>
                  <a:gd name="T86" fmla="*/ 4450 w 4896"/>
                  <a:gd name="T87" fmla="*/ 3584 h 5004"/>
                  <a:gd name="T88" fmla="*/ 4595 w 4896"/>
                  <a:gd name="T89" fmla="*/ 3331 h 5004"/>
                  <a:gd name="T90" fmla="*/ 4881 w 4896"/>
                  <a:gd name="T91" fmla="*/ 3073 h 5004"/>
                  <a:gd name="T92" fmla="*/ 2446 w 4896"/>
                  <a:gd name="T93" fmla="*/ 4134 h 5004"/>
                  <a:gd name="T94" fmla="*/ 1601 w 4896"/>
                  <a:gd name="T95" fmla="*/ 3897 h 5004"/>
                  <a:gd name="T96" fmla="*/ 976 w 4896"/>
                  <a:gd name="T97" fmla="*/ 3209 h 5004"/>
                  <a:gd name="T98" fmla="*/ 816 w 4896"/>
                  <a:gd name="T99" fmla="*/ 2417 h 5004"/>
                  <a:gd name="T100" fmla="*/ 1140 w 4896"/>
                  <a:gd name="T101" fmla="*/ 1524 h 5004"/>
                  <a:gd name="T102" fmla="*/ 1885 w 4896"/>
                  <a:gd name="T103" fmla="*/ 967 h 5004"/>
                  <a:gd name="T104" fmla="*/ 2694 w 4896"/>
                  <a:gd name="T105" fmla="*/ 886 h 5004"/>
                  <a:gd name="T106" fmla="*/ 3544 w 4896"/>
                  <a:gd name="T107" fmla="*/ 1292 h 5004"/>
                  <a:gd name="T108" fmla="*/ 4026 w 4896"/>
                  <a:gd name="T109" fmla="*/ 2093 h 5004"/>
                  <a:gd name="T110" fmla="*/ 4026 w 4896"/>
                  <a:gd name="T111" fmla="*/ 2909 h 5004"/>
                  <a:gd name="T112" fmla="*/ 3544 w 4896"/>
                  <a:gd name="T113" fmla="*/ 3710 h 5004"/>
                  <a:gd name="T114" fmla="*/ 2694 w 4896"/>
                  <a:gd name="T115" fmla="*/ 4115 h 5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96" h="5004">
                    <a:moveTo>
                      <a:pt x="4834" y="2777"/>
                    </a:moveTo>
                    <a:lnTo>
                      <a:pt x="4759" y="2675"/>
                    </a:lnTo>
                    <a:lnTo>
                      <a:pt x="4744" y="2653"/>
                    </a:lnTo>
                    <a:lnTo>
                      <a:pt x="4721" y="2607"/>
                    </a:lnTo>
                    <a:lnTo>
                      <a:pt x="4705" y="2559"/>
                    </a:lnTo>
                    <a:lnTo>
                      <a:pt x="4697" y="2510"/>
                    </a:lnTo>
                    <a:lnTo>
                      <a:pt x="4697" y="2460"/>
                    </a:lnTo>
                    <a:lnTo>
                      <a:pt x="4704" y="2410"/>
                    </a:lnTo>
                    <a:lnTo>
                      <a:pt x="4719" y="2362"/>
                    </a:lnTo>
                    <a:lnTo>
                      <a:pt x="4742" y="2316"/>
                    </a:lnTo>
                    <a:lnTo>
                      <a:pt x="4756" y="2294"/>
                    </a:lnTo>
                    <a:lnTo>
                      <a:pt x="4830" y="2189"/>
                    </a:lnTo>
                    <a:lnTo>
                      <a:pt x="4851" y="2159"/>
                    </a:lnTo>
                    <a:lnTo>
                      <a:pt x="4878" y="2095"/>
                    </a:lnTo>
                    <a:lnTo>
                      <a:pt x="4890" y="2028"/>
                    </a:lnTo>
                    <a:lnTo>
                      <a:pt x="4888" y="1960"/>
                    </a:lnTo>
                    <a:lnTo>
                      <a:pt x="4873" y="1894"/>
                    </a:lnTo>
                    <a:lnTo>
                      <a:pt x="4844" y="1833"/>
                    </a:lnTo>
                    <a:lnTo>
                      <a:pt x="4803" y="1778"/>
                    </a:lnTo>
                    <a:lnTo>
                      <a:pt x="4750" y="1732"/>
                    </a:lnTo>
                    <a:lnTo>
                      <a:pt x="4719" y="1714"/>
                    </a:lnTo>
                    <a:lnTo>
                      <a:pt x="4606" y="1654"/>
                    </a:lnTo>
                    <a:lnTo>
                      <a:pt x="4584" y="1641"/>
                    </a:lnTo>
                    <a:lnTo>
                      <a:pt x="4542" y="1610"/>
                    </a:lnTo>
                    <a:lnTo>
                      <a:pt x="4507" y="1572"/>
                    </a:lnTo>
                    <a:lnTo>
                      <a:pt x="4479" y="1531"/>
                    </a:lnTo>
                    <a:lnTo>
                      <a:pt x="4457" y="1487"/>
                    </a:lnTo>
                    <a:lnTo>
                      <a:pt x="4442" y="1439"/>
                    </a:lnTo>
                    <a:lnTo>
                      <a:pt x="4435" y="1389"/>
                    </a:lnTo>
                    <a:lnTo>
                      <a:pt x="4435" y="1337"/>
                    </a:lnTo>
                    <a:lnTo>
                      <a:pt x="4439" y="1312"/>
                    </a:lnTo>
                    <a:lnTo>
                      <a:pt x="4460" y="1185"/>
                    </a:lnTo>
                    <a:lnTo>
                      <a:pt x="4465" y="1148"/>
                    </a:lnTo>
                    <a:lnTo>
                      <a:pt x="4461" y="1078"/>
                    </a:lnTo>
                    <a:lnTo>
                      <a:pt x="4443" y="1013"/>
                    </a:lnTo>
                    <a:lnTo>
                      <a:pt x="4413" y="953"/>
                    </a:lnTo>
                    <a:lnTo>
                      <a:pt x="4370" y="900"/>
                    </a:lnTo>
                    <a:lnTo>
                      <a:pt x="4318" y="857"/>
                    </a:lnTo>
                    <a:lnTo>
                      <a:pt x="4257" y="826"/>
                    </a:lnTo>
                    <a:lnTo>
                      <a:pt x="4189" y="809"/>
                    </a:lnTo>
                    <a:lnTo>
                      <a:pt x="4153" y="806"/>
                    </a:lnTo>
                    <a:lnTo>
                      <a:pt x="4024" y="801"/>
                    </a:lnTo>
                    <a:lnTo>
                      <a:pt x="3999" y="799"/>
                    </a:lnTo>
                    <a:lnTo>
                      <a:pt x="3949" y="789"/>
                    </a:lnTo>
                    <a:lnTo>
                      <a:pt x="3902" y="771"/>
                    </a:lnTo>
                    <a:lnTo>
                      <a:pt x="3858" y="747"/>
                    </a:lnTo>
                    <a:lnTo>
                      <a:pt x="3819" y="715"/>
                    </a:lnTo>
                    <a:lnTo>
                      <a:pt x="3785" y="679"/>
                    </a:lnTo>
                    <a:lnTo>
                      <a:pt x="3756" y="637"/>
                    </a:lnTo>
                    <a:lnTo>
                      <a:pt x="3734" y="591"/>
                    </a:lnTo>
                    <a:lnTo>
                      <a:pt x="3726" y="566"/>
                    </a:lnTo>
                    <a:lnTo>
                      <a:pt x="3691" y="443"/>
                    </a:lnTo>
                    <a:lnTo>
                      <a:pt x="3680" y="408"/>
                    </a:lnTo>
                    <a:lnTo>
                      <a:pt x="3646" y="347"/>
                    </a:lnTo>
                    <a:lnTo>
                      <a:pt x="3602" y="294"/>
                    </a:lnTo>
                    <a:lnTo>
                      <a:pt x="3548" y="254"/>
                    </a:lnTo>
                    <a:lnTo>
                      <a:pt x="3487" y="225"/>
                    </a:lnTo>
                    <a:lnTo>
                      <a:pt x="3421" y="210"/>
                    </a:lnTo>
                    <a:lnTo>
                      <a:pt x="3353" y="208"/>
                    </a:lnTo>
                    <a:lnTo>
                      <a:pt x="3284" y="221"/>
                    </a:lnTo>
                    <a:lnTo>
                      <a:pt x="3250" y="234"/>
                    </a:lnTo>
                    <a:lnTo>
                      <a:pt x="3131" y="284"/>
                    </a:lnTo>
                    <a:lnTo>
                      <a:pt x="3107" y="294"/>
                    </a:lnTo>
                    <a:lnTo>
                      <a:pt x="3058" y="306"/>
                    </a:lnTo>
                    <a:lnTo>
                      <a:pt x="3008" y="311"/>
                    </a:lnTo>
                    <a:lnTo>
                      <a:pt x="2957" y="308"/>
                    </a:lnTo>
                    <a:lnTo>
                      <a:pt x="2909" y="297"/>
                    </a:lnTo>
                    <a:lnTo>
                      <a:pt x="2862" y="279"/>
                    </a:lnTo>
                    <a:lnTo>
                      <a:pt x="2818" y="254"/>
                    </a:lnTo>
                    <a:lnTo>
                      <a:pt x="2778" y="222"/>
                    </a:lnTo>
                    <a:lnTo>
                      <a:pt x="2760" y="203"/>
                    </a:lnTo>
                    <a:lnTo>
                      <a:pt x="2674" y="108"/>
                    </a:lnTo>
                    <a:lnTo>
                      <a:pt x="2649" y="81"/>
                    </a:lnTo>
                    <a:lnTo>
                      <a:pt x="2593" y="40"/>
                    </a:lnTo>
                    <a:lnTo>
                      <a:pt x="2530" y="13"/>
                    </a:lnTo>
                    <a:lnTo>
                      <a:pt x="2464" y="0"/>
                    </a:lnTo>
                    <a:lnTo>
                      <a:pt x="2396" y="0"/>
                    </a:lnTo>
                    <a:lnTo>
                      <a:pt x="2330" y="15"/>
                    </a:lnTo>
                    <a:lnTo>
                      <a:pt x="2268" y="42"/>
                    </a:lnTo>
                    <a:lnTo>
                      <a:pt x="2212" y="84"/>
                    </a:lnTo>
                    <a:lnTo>
                      <a:pt x="2187" y="112"/>
                    </a:lnTo>
                    <a:lnTo>
                      <a:pt x="2102" y="208"/>
                    </a:lnTo>
                    <a:lnTo>
                      <a:pt x="2085" y="227"/>
                    </a:lnTo>
                    <a:lnTo>
                      <a:pt x="2046" y="260"/>
                    </a:lnTo>
                    <a:lnTo>
                      <a:pt x="2003" y="286"/>
                    </a:lnTo>
                    <a:lnTo>
                      <a:pt x="1956" y="304"/>
                    </a:lnTo>
                    <a:lnTo>
                      <a:pt x="1907" y="317"/>
                    </a:lnTo>
                    <a:lnTo>
                      <a:pt x="1857" y="321"/>
                    </a:lnTo>
                    <a:lnTo>
                      <a:pt x="1807" y="317"/>
                    </a:lnTo>
                    <a:lnTo>
                      <a:pt x="1757" y="304"/>
                    </a:lnTo>
                    <a:lnTo>
                      <a:pt x="1733" y="295"/>
                    </a:lnTo>
                    <a:lnTo>
                      <a:pt x="1614" y="247"/>
                    </a:lnTo>
                    <a:lnTo>
                      <a:pt x="1580" y="234"/>
                    </a:lnTo>
                    <a:lnTo>
                      <a:pt x="1511" y="222"/>
                    </a:lnTo>
                    <a:lnTo>
                      <a:pt x="1443" y="225"/>
                    </a:lnTo>
                    <a:lnTo>
                      <a:pt x="1377" y="241"/>
                    </a:lnTo>
                    <a:lnTo>
                      <a:pt x="1317" y="271"/>
                    </a:lnTo>
                    <a:lnTo>
                      <a:pt x="1264" y="312"/>
                    </a:lnTo>
                    <a:lnTo>
                      <a:pt x="1220" y="365"/>
                    </a:lnTo>
                    <a:lnTo>
                      <a:pt x="1188" y="427"/>
                    </a:lnTo>
                    <a:lnTo>
                      <a:pt x="1177" y="461"/>
                    </a:lnTo>
                    <a:lnTo>
                      <a:pt x="1143" y="585"/>
                    </a:lnTo>
                    <a:lnTo>
                      <a:pt x="1136" y="610"/>
                    </a:lnTo>
                    <a:lnTo>
                      <a:pt x="1114" y="656"/>
                    </a:lnTo>
                    <a:lnTo>
                      <a:pt x="1086" y="698"/>
                    </a:lnTo>
                    <a:lnTo>
                      <a:pt x="1053" y="735"/>
                    </a:lnTo>
                    <a:lnTo>
                      <a:pt x="1014" y="767"/>
                    </a:lnTo>
                    <a:lnTo>
                      <a:pt x="971" y="793"/>
                    </a:lnTo>
                    <a:lnTo>
                      <a:pt x="924" y="811"/>
                    </a:lnTo>
                    <a:lnTo>
                      <a:pt x="874" y="822"/>
                    </a:lnTo>
                    <a:lnTo>
                      <a:pt x="847" y="825"/>
                    </a:lnTo>
                    <a:lnTo>
                      <a:pt x="720" y="832"/>
                    </a:lnTo>
                    <a:lnTo>
                      <a:pt x="684" y="836"/>
                    </a:lnTo>
                    <a:lnTo>
                      <a:pt x="616" y="855"/>
                    </a:lnTo>
                    <a:lnTo>
                      <a:pt x="555" y="887"/>
                    </a:lnTo>
                    <a:lnTo>
                      <a:pt x="504" y="930"/>
                    </a:lnTo>
                    <a:lnTo>
                      <a:pt x="462" y="984"/>
                    </a:lnTo>
                    <a:lnTo>
                      <a:pt x="433" y="1044"/>
                    </a:lnTo>
                    <a:lnTo>
                      <a:pt x="416" y="1110"/>
                    </a:lnTo>
                    <a:lnTo>
                      <a:pt x="414" y="1181"/>
                    </a:lnTo>
                    <a:lnTo>
                      <a:pt x="419" y="1217"/>
                    </a:lnTo>
                    <a:lnTo>
                      <a:pt x="441" y="1342"/>
                    </a:lnTo>
                    <a:lnTo>
                      <a:pt x="445" y="1367"/>
                    </a:lnTo>
                    <a:lnTo>
                      <a:pt x="447" y="1420"/>
                    </a:lnTo>
                    <a:lnTo>
                      <a:pt x="440" y="1469"/>
                    </a:lnTo>
                    <a:lnTo>
                      <a:pt x="426" y="1517"/>
                    </a:lnTo>
                    <a:lnTo>
                      <a:pt x="405" y="1562"/>
                    </a:lnTo>
                    <a:lnTo>
                      <a:pt x="377" y="1605"/>
                    </a:lnTo>
                    <a:lnTo>
                      <a:pt x="343" y="1641"/>
                    </a:lnTo>
                    <a:lnTo>
                      <a:pt x="302" y="1673"/>
                    </a:lnTo>
                    <a:lnTo>
                      <a:pt x="279" y="1686"/>
                    </a:lnTo>
                    <a:lnTo>
                      <a:pt x="168" y="1749"/>
                    </a:lnTo>
                    <a:lnTo>
                      <a:pt x="137" y="1767"/>
                    </a:lnTo>
                    <a:lnTo>
                      <a:pt x="84" y="1815"/>
                    </a:lnTo>
                    <a:lnTo>
                      <a:pt x="43" y="1870"/>
                    </a:lnTo>
                    <a:lnTo>
                      <a:pt x="15" y="1931"/>
                    </a:lnTo>
                    <a:lnTo>
                      <a:pt x="1" y="1997"/>
                    </a:lnTo>
                    <a:lnTo>
                      <a:pt x="0" y="2065"/>
                    </a:lnTo>
                    <a:lnTo>
                      <a:pt x="14" y="2132"/>
                    </a:lnTo>
                    <a:lnTo>
                      <a:pt x="42" y="2196"/>
                    </a:lnTo>
                    <a:lnTo>
                      <a:pt x="63" y="2227"/>
                    </a:lnTo>
                    <a:lnTo>
                      <a:pt x="138" y="2329"/>
                    </a:lnTo>
                    <a:lnTo>
                      <a:pt x="153" y="2350"/>
                    </a:lnTo>
                    <a:lnTo>
                      <a:pt x="176" y="2396"/>
                    </a:lnTo>
                    <a:lnTo>
                      <a:pt x="192" y="2445"/>
                    </a:lnTo>
                    <a:lnTo>
                      <a:pt x="200" y="2494"/>
                    </a:lnTo>
                    <a:lnTo>
                      <a:pt x="200" y="2544"/>
                    </a:lnTo>
                    <a:lnTo>
                      <a:pt x="193" y="2593"/>
                    </a:lnTo>
                    <a:lnTo>
                      <a:pt x="178" y="2641"/>
                    </a:lnTo>
                    <a:lnTo>
                      <a:pt x="155" y="2688"/>
                    </a:lnTo>
                    <a:lnTo>
                      <a:pt x="140" y="2710"/>
                    </a:lnTo>
                    <a:lnTo>
                      <a:pt x="67" y="2814"/>
                    </a:lnTo>
                    <a:lnTo>
                      <a:pt x="46" y="2844"/>
                    </a:lnTo>
                    <a:lnTo>
                      <a:pt x="19" y="2909"/>
                    </a:lnTo>
                    <a:lnTo>
                      <a:pt x="7" y="2976"/>
                    </a:lnTo>
                    <a:lnTo>
                      <a:pt x="8" y="3043"/>
                    </a:lnTo>
                    <a:lnTo>
                      <a:pt x="24" y="3110"/>
                    </a:lnTo>
                    <a:lnTo>
                      <a:pt x="53" y="3171"/>
                    </a:lnTo>
                    <a:lnTo>
                      <a:pt x="94" y="3225"/>
                    </a:lnTo>
                    <a:lnTo>
                      <a:pt x="147" y="3271"/>
                    </a:lnTo>
                    <a:lnTo>
                      <a:pt x="178" y="3290"/>
                    </a:lnTo>
                    <a:lnTo>
                      <a:pt x="290" y="3350"/>
                    </a:lnTo>
                    <a:lnTo>
                      <a:pt x="313" y="3363"/>
                    </a:lnTo>
                    <a:lnTo>
                      <a:pt x="355" y="3394"/>
                    </a:lnTo>
                    <a:lnTo>
                      <a:pt x="389" y="3431"/>
                    </a:lnTo>
                    <a:lnTo>
                      <a:pt x="418" y="3472"/>
                    </a:lnTo>
                    <a:lnTo>
                      <a:pt x="440" y="3517"/>
                    </a:lnTo>
                    <a:lnTo>
                      <a:pt x="455" y="3565"/>
                    </a:lnTo>
                    <a:lnTo>
                      <a:pt x="462" y="3615"/>
                    </a:lnTo>
                    <a:lnTo>
                      <a:pt x="461" y="3666"/>
                    </a:lnTo>
                    <a:lnTo>
                      <a:pt x="458" y="3691"/>
                    </a:lnTo>
                    <a:lnTo>
                      <a:pt x="436" y="3819"/>
                    </a:lnTo>
                    <a:lnTo>
                      <a:pt x="432" y="3855"/>
                    </a:lnTo>
                    <a:lnTo>
                      <a:pt x="435" y="3925"/>
                    </a:lnTo>
                    <a:lnTo>
                      <a:pt x="453" y="3991"/>
                    </a:lnTo>
                    <a:lnTo>
                      <a:pt x="484" y="4051"/>
                    </a:lnTo>
                    <a:lnTo>
                      <a:pt x="526" y="4103"/>
                    </a:lnTo>
                    <a:lnTo>
                      <a:pt x="578" y="4146"/>
                    </a:lnTo>
                    <a:lnTo>
                      <a:pt x="640" y="4177"/>
                    </a:lnTo>
                    <a:lnTo>
                      <a:pt x="708" y="4195"/>
                    </a:lnTo>
                    <a:lnTo>
                      <a:pt x="744" y="4198"/>
                    </a:lnTo>
                    <a:lnTo>
                      <a:pt x="872" y="4203"/>
                    </a:lnTo>
                    <a:lnTo>
                      <a:pt x="898" y="4205"/>
                    </a:lnTo>
                    <a:lnTo>
                      <a:pt x="948" y="4215"/>
                    </a:lnTo>
                    <a:lnTo>
                      <a:pt x="995" y="4233"/>
                    </a:lnTo>
                    <a:lnTo>
                      <a:pt x="1039" y="4257"/>
                    </a:lnTo>
                    <a:lnTo>
                      <a:pt x="1078" y="4288"/>
                    </a:lnTo>
                    <a:lnTo>
                      <a:pt x="1112" y="4324"/>
                    </a:lnTo>
                    <a:lnTo>
                      <a:pt x="1141" y="4367"/>
                    </a:lnTo>
                    <a:lnTo>
                      <a:pt x="1163" y="4413"/>
                    </a:lnTo>
                    <a:lnTo>
                      <a:pt x="1171" y="4438"/>
                    </a:lnTo>
                    <a:lnTo>
                      <a:pt x="1206" y="4561"/>
                    </a:lnTo>
                    <a:lnTo>
                      <a:pt x="1217" y="4596"/>
                    </a:lnTo>
                    <a:lnTo>
                      <a:pt x="1250" y="4657"/>
                    </a:lnTo>
                    <a:lnTo>
                      <a:pt x="1295" y="4709"/>
                    </a:lnTo>
                    <a:lnTo>
                      <a:pt x="1349" y="4749"/>
                    </a:lnTo>
                    <a:lnTo>
                      <a:pt x="1410" y="4779"/>
                    </a:lnTo>
                    <a:lnTo>
                      <a:pt x="1476" y="4794"/>
                    </a:lnTo>
                    <a:lnTo>
                      <a:pt x="1544" y="4796"/>
                    </a:lnTo>
                    <a:lnTo>
                      <a:pt x="1613" y="4783"/>
                    </a:lnTo>
                    <a:lnTo>
                      <a:pt x="1647" y="4770"/>
                    </a:lnTo>
                    <a:lnTo>
                      <a:pt x="1765" y="4719"/>
                    </a:lnTo>
                    <a:lnTo>
                      <a:pt x="1789" y="4709"/>
                    </a:lnTo>
                    <a:lnTo>
                      <a:pt x="1839" y="4697"/>
                    </a:lnTo>
                    <a:lnTo>
                      <a:pt x="1889" y="4692"/>
                    </a:lnTo>
                    <a:lnTo>
                      <a:pt x="1939" y="4695"/>
                    </a:lnTo>
                    <a:lnTo>
                      <a:pt x="1988" y="4706"/>
                    </a:lnTo>
                    <a:lnTo>
                      <a:pt x="2035" y="4724"/>
                    </a:lnTo>
                    <a:lnTo>
                      <a:pt x="2078" y="4749"/>
                    </a:lnTo>
                    <a:lnTo>
                      <a:pt x="2118" y="4782"/>
                    </a:lnTo>
                    <a:lnTo>
                      <a:pt x="2136" y="4801"/>
                    </a:lnTo>
                    <a:lnTo>
                      <a:pt x="2222" y="4896"/>
                    </a:lnTo>
                    <a:lnTo>
                      <a:pt x="2247" y="4922"/>
                    </a:lnTo>
                    <a:lnTo>
                      <a:pt x="2304" y="4963"/>
                    </a:lnTo>
                    <a:lnTo>
                      <a:pt x="2367" y="4991"/>
                    </a:lnTo>
                    <a:lnTo>
                      <a:pt x="2433" y="5004"/>
                    </a:lnTo>
                    <a:lnTo>
                      <a:pt x="2501" y="5004"/>
                    </a:lnTo>
                    <a:lnTo>
                      <a:pt x="2567" y="4989"/>
                    </a:lnTo>
                    <a:lnTo>
                      <a:pt x="2629" y="4960"/>
                    </a:lnTo>
                    <a:lnTo>
                      <a:pt x="2685" y="4919"/>
                    </a:lnTo>
                    <a:lnTo>
                      <a:pt x="2709" y="4892"/>
                    </a:lnTo>
                    <a:lnTo>
                      <a:pt x="2794" y="4796"/>
                    </a:lnTo>
                    <a:lnTo>
                      <a:pt x="2812" y="4777"/>
                    </a:lnTo>
                    <a:lnTo>
                      <a:pt x="2851" y="4743"/>
                    </a:lnTo>
                    <a:lnTo>
                      <a:pt x="2894" y="4717"/>
                    </a:lnTo>
                    <a:lnTo>
                      <a:pt x="2940" y="4699"/>
                    </a:lnTo>
                    <a:lnTo>
                      <a:pt x="2990" y="4687"/>
                    </a:lnTo>
                    <a:lnTo>
                      <a:pt x="3040" y="4683"/>
                    </a:lnTo>
                    <a:lnTo>
                      <a:pt x="3090" y="4687"/>
                    </a:lnTo>
                    <a:lnTo>
                      <a:pt x="3140" y="4698"/>
                    </a:lnTo>
                    <a:lnTo>
                      <a:pt x="3164" y="4708"/>
                    </a:lnTo>
                    <a:lnTo>
                      <a:pt x="3282" y="4756"/>
                    </a:lnTo>
                    <a:lnTo>
                      <a:pt x="3316" y="4770"/>
                    </a:lnTo>
                    <a:lnTo>
                      <a:pt x="3385" y="4782"/>
                    </a:lnTo>
                    <a:lnTo>
                      <a:pt x="3453" y="4779"/>
                    </a:lnTo>
                    <a:lnTo>
                      <a:pt x="3519" y="4763"/>
                    </a:lnTo>
                    <a:lnTo>
                      <a:pt x="3579" y="4732"/>
                    </a:lnTo>
                    <a:lnTo>
                      <a:pt x="3632" y="4691"/>
                    </a:lnTo>
                    <a:lnTo>
                      <a:pt x="3676" y="4639"/>
                    </a:lnTo>
                    <a:lnTo>
                      <a:pt x="3709" y="4577"/>
                    </a:lnTo>
                    <a:lnTo>
                      <a:pt x="3720" y="4542"/>
                    </a:lnTo>
                    <a:lnTo>
                      <a:pt x="3753" y="4419"/>
                    </a:lnTo>
                    <a:lnTo>
                      <a:pt x="3761" y="4394"/>
                    </a:lnTo>
                    <a:lnTo>
                      <a:pt x="3783" y="4348"/>
                    </a:lnTo>
                    <a:lnTo>
                      <a:pt x="3810" y="4305"/>
                    </a:lnTo>
                    <a:lnTo>
                      <a:pt x="3844" y="4268"/>
                    </a:lnTo>
                    <a:lnTo>
                      <a:pt x="3883" y="4237"/>
                    </a:lnTo>
                    <a:lnTo>
                      <a:pt x="3926" y="4211"/>
                    </a:lnTo>
                    <a:lnTo>
                      <a:pt x="3973" y="4193"/>
                    </a:lnTo>
                    <a:lnTo>
                      <a:pt x="4022" y="4182"/>
                    </a:lnTo>
                    <a:lnTo>
                      <a:pt x="4049" y="4179"/>
                    </a:lnTo>
                    <a:lnTo>
                      <a:pt x="4177" y="4172"/>
                    </a:lnTo>
                    <a:lnTo>
                      <a:pt x="4213" y="4168"/>
                    </a:lnTo>
                    <a:lnTo>
                      <a:pt x="4280" y="4149"/>
                    </a:lnTo>
                    <a:lnTo>
                      <a:pt x="4341" y="4116"/>
                    </a:lnTo>
                    <a:lnTo>
                      <a:pt x="4393" y="4073"/>
                    </a:lnTo>
                    <a:lnTo>
                      <a:pt x="4434" y="4020"/>
                    </a:lnTo>
                    <a:lnTo>
                      <a:pt x="4464" y="3960"/>
                    </a:lnTo>
                    <a:lnTo>
                      <a:pt x="4481" y="3893"/>
                    </a:lnTo>
                    <a:lnTo>
                      <a:pt x="4483" y="3823"/>
                    </a:lnTo>
                    <a:lnTo>
                      <a:pt x="4478" y="3787"/>
                    </a:lnTo>
                    <a:lnTo>
                      <a:pt x="4455" y="3661"/>
                    </a:lnTo>
                    <a:lnTo>
                      <a:pt x="4451" y="3636"/>
                    </a:lnTo>
                    <a:lnTo>
                      <a:pt x="4450" y="3584"/>
                    </a:lnTo>
                    <a:lnTo>
                      <a:pt x="4457" y="3534"/>
                    </a:lnTo>
                    <a:lnTo>
                      <a:pt x="4471" y="3486"/>
                    </a:lnTo>
                    <a:lnTo>
                      <a:pt x="4492" y="3441"/>
                    </a:lnTo>
                    <a:lnTo>
                      <a:pt x="4520" y="3399"/>
                    </a:lnTo>
                    <a:lnTo>
                      <a:pt x="4554" y="3362"/>
                    </a:lnTo>
                    <a:lnTo>
                      <a:pt x="4595" y="3331"/>
                    </a:lnTo>
                    <a:lnTo>
                      <a:pt x="4617" y="3318"/>
                    </a:lnTo>
                    <a:lnTo>
                      <a:pt x="4729" y="3254"/>
                    </a:lnTo>
                    <a:lnTo>
                      <a:pt x="4760" y="3236"/>
                    </a:lnTo>
                    <a:lnTo>
                      <a:pt x="4812" y="3190"/>
                    </a:lnTo>
                    <a:lnTo>
                      <a:pt x="4854" y="3135"/>
                    </a:lnTo>
                    <a:lnTo>
                      <a:pt x="4881" y="3073"/>
                    </a:lnTo>
                    <a:lnTo>
                      <a:pt x="4896" y="3007"/>
                    </a:lnTo>
                    <a:lnTo>
                      <a:pt x="4896" y="2939"/>
                    </a:lnTo>
                    <a:lnTo>
                      <a:pt x="4883" y="2872"/>
                    </a:lnTo>
                    <a:lnTo>
                      <a:pt x="4855" y="2807"/>
                    </a:lnTo>
                    <a:lnTo>
                      <a:pt x="4834" y="2777"/>
                    </a:lnTo>
                    <a:close/>
                    <a:moveTo>
                      <a:pt x="2446" y="4134"/>
                    </a:moveTo>
                    <a:lnTo>
                      <a:pt x="2362" y="4133"/>
                    </a:lnTo>
                    <a:lnTo>
                      <a:pt x="2199" y="4115"/>
                    </a:lnTo>
                    <a:lnTo>
                      <a:pt x="2039" y="4083"/>
                    </a:lnTo>
                    <a:lnTo>
                      <a:pt x="1885" y="4035"/>
                    </a:lnTo>
                    <a:lnTo>
                      <a:pt x="1740" y="3973"/>
                    </a:lnTo>
                    <a:lnTo>
                      <a:pt x="1601" y="3897"/>
                    </a:lnTo>
                    <a:lnTo>
                      <a:pt x="1471" y="3810"/>
                    </a:lnTo>
                    <a:lnTo>
                      <a:pt x="1349" y="3710"/>
                    </a:lnTo>
                    <a:lnTo>
                      <a:pt x="1239" y="3599"/>
                    </a:lnTo>
                    <a:lnTo>
                      <a:pt x="1140" y="3477"/>
                    </a:lnTo>
                    <a:lnTo>
                      <a:pt x="1051" y="3348"/>
                    </a:lnTo>
                    <a:lnTo>
                      <a:pt x="976" y="3209"/>
                    </a:lnTo>
                    <a:lnTo>
                      <a:pt x="914" y="3062"/>
                    </a:lnTo>
                    <a:lnTo>
                      <a:pt x="867" y="2909"/>
                    </a:lnTo>
                    <a:lnTo>
                      <a:pt x="833" y="2750"/>
                    </a:lnTo>
                    <a:lnTo>
                      <a:pt x="816" y="2585"/>
                    </a:lnTo>
                    <a:lnTo>
                      <a:pt x="815" y="2501"/>
                    </a:lnTo>
                    <a:lnTo>
                      <a:pt x="816" y="2417"/>
                    </a:lnTo>
                    <a:lnTo>
                      <a:pt x="833" y="2253"/>
                    </a:lnTo>
                    <a:lnTo>
                      <a:pt x="867" y="2093"/>
                    </a:lnTo>
                    <a:lnTo>
                      <a:pt x="914" y="1940"/>
                    </a:lnTo>
                    <a:lnTo>
                      <a:pt x="976" y="1793"/>
                    </a:lnTo>
                    <a:lnTo>
                      <a:pt x="1051" y="1655"/>
                    </a:lnTo>
                    <a:lnTo>
                      <a:pt x="1140" y="1524"/>
                    </a:lnTo>
                    <a:lnTo>
                      <a:pt x="1239" y="1404"/>
                    </a:lnTo>
                    <a:lnTo>
                      <a:pt x="1349" y="1292"/>
                    </a:lnTo>
                    <a:lnTo>
                      <a:pt x="1471" y="1193"/>
                    </a:lnTo>
                    <a:lnTo>
                      <a:pt x="1601" y="1104"/>
                    </a:lnTo>
                    <a:lnTo>
                      <a:pt x="1740" y="1029"/>
                    </a:lnTo>
                    <a:lnTo>
                      <a:pt x="1885" y="967"/>
                    </a:lnTo>
                    <a:lnTo>
                      <a:pt x="2039" y="919"/>
                    </a:lnTo>
                    <a:lnTo>
                      <a:pt x="2199" y="886"/>
                    </a:lnTo>
                    <a:lnTo>
                      <a:pt x="2362" y="870"/>
                    </a:lnTo>
                    <a:lnTo>
                      <a:pt x="2446" y="868"/>
                    </a:lnTo>
                    <a:lnTo>
                      <a:pt x="2531" y="870"/>
                    </a:lnTo>
                    <a:lnTo>
                      <a:pt x="2694" y="886"/>
                    </a:lnTo>
                    <a:lnTo>
                      <a:pt x="2854" y="919"/>
                    </a:lnTo>
                    <a:lnTo>
                      <a:pt x="3008" y="967"/>
                    </a:lnTo>
                    <a:lnTo>
                      <a:pt x="3153" y="1029"/>
                    </a:lnTo>
                    <a:lnTo>
                      <a:pt x="3292" y="1104"/>
                    </a:lnTo>
                    <a:lnTo>
                      <a:pt x="3422" y="1193"/>
                    </a:lnTo>
                    <a:lnTo>
                      <a:pt x="3544" y="1292"/>
                    </a:lnTo>
                    <a:lnTo>
                      <a:pt x="3654" y="1404"/>
                    </a:lnTo>
                    <a:lnTo>
                      <a:pt x="3753" y="1524"/>
                    </a:lnTo>
                    <a:lnTo>
                      <a:pt x="3842" y="1655"/>
                    </a:lnTo>
                    <a:lnTo>
                      <a:pt x="3917" y="1793"/>
                    </a:lnTo>
                    <a:lnTo>
                      <a:pt x="3979" y="1940"/>
                    </a:lnTo>
                    <a:lnTo>
                      <a:pt x="4026" y="2093"/>
                    </a:lnTo>
                    <a:lnTo>
                      <a:pt x="4060" y="2253"/>
                    </a:lnTo>
                    <a:lnTo>
                      <a:pt x="4077" y="2417"/>
                    </a:lnTo>
                    <a:lnTo>
                      <a:pt x="4078" y="2501"/>
                    </a:lnTo>
                    <a:lnTo>
                      <a:pt x="4077" y="2585"/>
                    </a:lnTo>
                    <a:lnTo>
                      <a:pt x="4060" y="2750"/>
                    </a:lnTo>
                    <a:lnTo>
                      <a:pt x="4026" y="2909"/>
                    </a:lnTo>
                    <a:lnTo>
                      <a:pt x="3979" y="3062"/>
                    </a:lnTo>
                    <a:lnTo>
                      <a:pt x="3917" y="3209"/>
                    </a:lnTo>
                    <a:lnTo>
                      <a:pt x="3842" y="3348"/>
                    </a:lnTo>
                    <a:lnTo>
                      <a:pt x="3753" y="3477"/>
                    </a:lnTo>
                    <a:lnTo>
                      <a:pt x="3654" y="3599"/>
                    </a:lnTo>
                    <a:lnTo>
                      <a:pt x="3544" y="3710"/>
                    </a:lnTo>
                    <a:lnTo>
                      <a:pt x="3422" y="3810"/>
                    </a:lnTo>
                    <a:lnTo>
                      <a:pt x="3292" y="3897"/>
                    </a:lnTo>
                    <a:lnTo>
                      <a:pt x="3153" y="3973"/>
                    </a:lnTo>
                    <a:lnTo>
                      <a:pt x="3008" y="4035"/>
                    </a:lnTo>
                    <a:lnTo>
                      <a:pt x="2854" y="4083"/>
                    </a:lnTo>
                    <a:lnTo>
                      <a:pt x="2694" y="4115"/>
                    </a:lnTo>
                    <a:lnTo>
                      <a:pt x="2531" y="4133"/>
                    </a:lnTo>
                    <a:lnTo>
                      <a:pt x="2446" y="4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9815513" y="-528638"/>
                <a:ext cx="420688" cy="423863"/>
              </a:xfrm>
              <a:custGeom>
                <a:avLst/>
                <a:gdLst>
                  <a:gd name="T0" fmla="*/ 1131 w 1592"/>
                  <a:gd name="T1" fmla="*/ 0 h 1602"/>
                  <a:gd name="T2" fmla="*/ 1075 w 1592"/>
                  <a:gd name="T3" fmla="*/ 4 h 1602"/>
                  <a:gd name="T4" fmla="*/ 1048 w 1592"/>
                  <a:gd name="T5" fmla="*/ 105 h 1602"/>
                  <a:gd name="T6" fmla="*/ 1040 w 1592"/>
                  <a:gd name="T7" fmla="*/ 132 h 1602"/>
                  <a:gd name="T8" fmla="*/ 1019 w 1592"/>
                  <a:gd name="T9" fmla="*/ 186 h 1602"/>
                  <a:gd name="T10" fmla="*/ 983 w 1592"/>
                  <a:gd name="T11" fmla="*/ 263 h 1602"/>
                  <a:gd name="T12" fmla="*/ 920 w 1592"/>
                  <a:gd name="T13" fmla="*/ 354 h 1602"/>
                  <a:gd name="T14" fmla="*/ 844 w 1592"/>
                  <a:gd name="T15" fmla="*/ 434 h 1602"/>
                  <a:gd name="T16" fmla="*/ 756 w 1592"/>
                  <a:gd name="T17" fmla="*/ 501 h 1602"/>
                  <a:gd name="T18" fmla="*/ 659 w 1592"/>
                  <a:gd name="T19" fmla="*/ 553 h 1602"/>
                  <a:gd name="T20" fmla="*/ 555 w 1592"/>
                  <a:gd name="T21" fmla="*/ 589 h 1602"/>
                  <a:gd name="T22" fmla="*/ 471 w 1592"/>
                  <a:gd name="T23" fmla="*/ 604 h 1602"/>
                  <a:gd name="T24" fmla="*/ 415 w 1592"/>
                  <a:gd name="T25" fmla="*/ 609 h 1602"/>
                  <a:gd name="T26" fmla="*/ 386 w 1592"/>
                  <a:gd name="T27" fmla="*/ 609 h 1602"/>
                  <a:gd name="T28" fmla="*/ 352 w 1592"/>
                  <a:gd name="T29" fmla="*/ 609 h 1602"/>
                  <a:gd name="T30" fmla="*/ 286 w 1592"/>
                  <a:gd name="T31" fmla="*/ 602 h 1602"/>
                  <a:gd name="T32" fmla="*/ 220 w 1592"/>
                  <a:gd name="T33" fmla="*/ 589 h 1602"/>
                  <a:gd name="T34" fmla="*/ 156 w 1592"/>
                  <a:gd name="T35" fmla="*/ 570 h 1602"/>
                  <a:gd name="T36" fmla="*/ 125 w 1592"/>
                  <a:gd name="T37" fmla="*/ 558 h 1602"/>
                  <a:gd name="T38" fmla="*/ 30 w 1592"/>
                  <a:gd name="T39" fmla="*/ 518 h 1602"/>
                  <a:gd name="T40" fmla="*/ 0 w 1592"/>
                  <a:gd name="T41" fmla="*/ 553 h 1602"/>
                  <a:gd name="T42" fmla="*/ 465 w 1592"/>
                  <a:gd name="T43" fmla="*/ 1401 h 1602"/>
                  <a:gd name="T44" fmla="*/ 476 w 1592"/>
                  <a:gd name="T45" fmla="*/ 1419 h 1602"/>
                  <a:gd name="T46" fmla="*/ 504 w 1592"/>
                  <a:gd name="T47" fmla="*/ 1450 h 1602"/>
                  <a:gd name="T48" fmla="*/ 537 w 1592"/>
                  <a:gd name="T49" fmla="*/ 1474 h 1602"/>
                  <a:gd name="T50" fmla="*/ 575 w 1592"/>
                  <a:gd name="T51" fmla="*/ 1490 h 1602"/>
                  <a:gd name="T52" fmla="*/ 596 w 1592"/>
                  <a:gd name="T53" fmla="*/ 1495 h 1602"/>
                  <a:gd name="T54" fmla="*/ 1156 w 1592"/>
                  <a:gd name="T55" fmla="*/ 1599 h 1602"/>
                  <a:gd name="T56" fmla="*/ 1173 w 1592"/>
                  <a:gd name="T57" fmla="*/ 1602 h 1602"/>
                  <a:gd name="T58" fmla="*/ 1205 w 1592"/>
                  <a:gd name="T59" fmla="*/ 1602 h 1602"/>
                  <a:gd name="T60" fmla="*/ 1237 w 1592"/>
                  <a:gd name="T61" fmla="*/ 1597 h 1602"/>
                  <a:gd name="T62" fmla="*/ 1267 w 1592"/>
                  <a:gd name="T63" fmla="*/ 1587 h 1602"/>
                  <a:gd name="T64" fmla="*/ 1296 w 1592"/>
                  <a:gd name="T65" fmla="*/ 1571 h 1602"/>
                  <a:gd name="T66" fmla="*/ 1321 w 1592"/>
                  <a:gd name="T67" fmla="*/ 1552 h 1602"/>
                  <a:gd name="T68" fmla="*/ 1342 w 1592"/>
                  <a:gd name="T69" fmla="*/ 1528 h 1602"/>
                  <a:gd name="T70" fmla="*/ 1359 w 1592"/>
                  <a:gd name="T71" fmla="*/ 1500 h 1602"/>
                  <a:gd name="T72" fmla="*/ 1366 w 1592"/>
                  <a:gd name="T73" fmla="*/ 1483 h 1602"/>
                  <a:gd name="T74" fmla="*/ 1578 w 1592"/>
                  <a:gd name="T75" fmla="*/ 954 h 1602"/>
                  <a:gd name="T76" fmla="*/ 1586 w 1592"/>
                  <a:gd name="T77" fmla="*/ 934 h 1602"/>
                  <a:gd name="T78" fmla="*/ 1592 w 1592"/>
                  <a:gd name="T79" fmla="*/ 893 h 1602"/>
                  <a:gd name="T80" fmla="*/ 1590 w 1592"/>
                  <a:gd name="T81" fmla="*/ 851 h 1602"/>
                  <a:gd name="T82" fmla="*/ 1578 w 1592"/>
                  <a:gd name="T83" fmla="*/ 811 h 1602"/>
                  <a:gd name="T84" fmla="*/ 1568 w 1592"/>
                  <a:gd name="T85" fmla="*/ 793 h 1602"/>
                  <a:gd name="T86" fmla="*/ 1131 w 1592"/>
                  <a:gd name="T8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2" h="1602">
                    <a:moveTo>
                      <a:pt x="1131" y="0"/>
                    </a:moveTo>
                    <a:lnTo>
                      <a:pt x="1075" y="4"/>
                    </a:lnTo>
                    <a:lnTo>
                      <a:pt x="1048" y="105"/>
                    </a:lnTo>
                    <a:lnTo>
                      <a:pt x="1040" y="132"/>
                    </a:lnTo>
                    <a:lnTo>
                      <a:pt x="1019" y="186"/>
                    </a:lnTo>
                    <a:lnTo>
                      <a:pt x="983" y="263"/>
                    </a:lnTo>
                    <a:lnTo>
                      <a:pt x="920" y="354"/>
                    </a:lnTo>
                    <a:lnTo>
                      <a:pt x="844" y="434"/>
                    </a:lnTo>
                    <a:lnTo>
                      <a:pt x="756" y="501"/>
                    </a:lnTo>
                    <a:lnTo>
                      <a:pt x="659" y="553"/>
                    </a:lnTo>
                    <a:lnTo>
                      <a:pt x="555" y="589"/>
                    </a:lnTo>
                    <a:lnTo>
                      <a:pt x="471" y="604"/>
                    </a:lnTo>
                    <a:lnTo>
                      <a:pt x="415" y="609"/>
                    </a:lnTo>
                    <a:lnTo>
                      <a:pt x="386" y="609"/>
                    </a:lnTo>
                    <a:lnTo>
                      <a:pt x="352" y="609"/>
                    </a:lnTo>
                    <a:lnTo>
                      <a:pt x="286" y="602"/>
                    </a:lnTo>
                    <a:lnTo>
                      <a:pt x="220" y="589"/>
                    </a:lnTo>
                    <a:lnTo>
                      <a:pt x="156" y="570"/>
                    </a:lnTo>
                    <a:lnTo>
                      <a:pt x="125" y="558"/>
                    </a:lnTo>
                    <a:lnTo>
                      <a:pt x="30" y="518"/>
                    </a:lnTo>
                    <a:lnTo>
                      <a:pt x="0" y="553"/>
                    </a:lnTo>
                    <a:lnTo>
                      <a:pt x="465" y="1401"/>
                    </a:lnTo>
                    <a:lnTo>
                      <a:pt x="476" y="1419"/>
                    </a:lnTo>
                    <a:lnTo>
                      <a:pt x="504" y="1450"/>
                    </a:lnTo>
                    <a:lnTo>
                      <a:pt x="537" y="1474"/>
                    </a:lnTo>
                    <a:lnTo>
                      <a:pt x="575" y="1490"/>
                    </a:lnTo>
                    <a:lnTo>
                      <a:pt x="596" y="1495"/>
                    </a:lnTo>
                    <a:lnTo>
                      <a:pt x="1156" y="1599"/>
                    </a:lnTo>
                    <a:lnTo>
                      <a:pt x="1173" y="1602"/>
                    </a:lnTo>
                    <a:lnTo>
                      <a:pt x="1205" y="1602"/>
                    </a:lnTo>
                    <a:lnTo>
                      <a:pt x="1237" y="1597"/>
                    </a:lnTo>
                    <a:lnTo>
                      <a:pt x="1267" y="1587"/>
                    </a:lnTo>
                    <a:lnTo>
                      <a:pt x="1296" y="1571"/>
                    </a:lnTo>
                    <a:lnTo>
                      <a:pt x="1321" y="1552"/>
                    </a:lnTo>
                    <a:lnTo>
                      <a:pt x="1342" y="1528"/>
                    </a:lnTo>
                    <a:lnTo>
                      <a:pt x="1359" y="1500"/>
                    </a:lnTo>
                    <a:lnTo>
                      <a:pt x="1366" y="1483"/>
                    </a:lnTo>
                    <a:lnTo>
                      <a:pt x="1578" y="954"/>
                    </a:lnTo>
                    <a:lnTo>
                      <a:pt x="1586" y="934"/>
                    </a:lnTo>
                    <a:lnTo>
                      <a:pt x="1592" y="893"/>
                    </a:lnTo>
                    <a:lnTo>
                      <a:pt x="1590" y="851"/>
                    </a:lnTo>
                    <a:lnTo>
                      <a:pt x="1578" y="811"/>
                    </a:lnTo>
                    <a:lnTo>
                      <a:pt x="1568" y="793"/>
                    </a:lnTo>
                    <a:lnTo>
                      <a:pt x="11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9091613" y="-522288"/>
                <a:ext cx="425450" cy="417513"/>
              </a:xfrm>
              <a:custGeom>
                <a:avLst/>
                <a:gdLst>
                  <a:gd name="T0" fmla="*/ 1505 w 1605"/>
                  <a:gd name="T1" fmla="*/ 541 h 1577"/>
                  <a:gd name="T2" fmla="*/ 1472 w 1605"/>
                  <a:gd name="T3" fmla="*/ 554 h 1577"/>
                  <a:gd name="T4" fmla="*/ 1406 w 1605"/>
                  <a:gd name="T5" fmla="*/ 575 h 1577"/>
                  <a:gd name="T6" fmla="*/ 1338 w 1605"/>
                  <a:gd name="T7" fmla="*/ 589 h 1577"/>
                  <a:gd name="T8" fmla="*/ 1269 w 1605"/>
                  <a:gd name="T9" fmla="*/ 596 h 1577"/>
                  <a:gd name="T10" fmla="*/ 1234 w 1605"/>
                  <a:gd name="T11" fmla="*/ 597 h 1577"/>
                  <a:gd name="T12" fmla="*/ 1177 w 1605"/>
                  <a:gd name="T13" fmla="*/ 595 h 1577"/>
                  <a:gd name="T14" fmla="*/ 1067 w 1605"/>
                  <a:gd name="T15" fmla="*/ 577 h 1577"/>
                  <a:gd name="T16" fmla="*/ 963 w 1605"/>
                  <a:gd name="T17" fmla="*/ 542 h 1577"/>
                  <a:gd name="T18" fmla="*/ 867 w 1605"/>
                  <a:gd name="T19" fmla="*/ 491 h 1577"/>
                  <a:gd name="T20" fmla="*/ 779 w 1605"/>
                  <a:gd name="T21" fmla="*/ 426 h 1577"/>
                  <a:gd name="T22" fmla="*/ 703 w 1605"/>
                  <a:gd name="T23" fmla="*/ 347 h 1577"/>
                  <a:gd name="T24" fmla="*/ 641 w 1605"/>
                  <a:gd name="T25" fmla="*/ 257 h 1577"/>
                  <a:gd name="T26" fmla="*/ 593 w 1605"/>
                  <a:gd name="T27" fmla="*/ 156 h 1577"/>
                  <a:gd name="T28" fmla="*/ 575 w 1605"/>
                  <a:gd name="T29" fmla="*/ 103 h 1577"/>
                  <a:gd name="T30" fmla="*/ 546 w 1605"/>
                  <a:gd name="T31" fmla="*/ 4 h 1577"/>
                  <a:gd name="T32" fmla="*/ 446 w 1605"/>
                  <a:gd name="T33" fmla="*/ 0 h 1577"/>
                  <a:gd name="T34" fmla="*/ 24 w 1605"/>
                  <a:gd name="T35" fmla="*/ 768 h 1577"/>
                  <a:gd name="T36" fmla="*/ 14 w 1605"/>
                  <a:gd name="T37" fmla="*/ 787 h 1577"/>
                  <a:gd name="T38" fmla="*/ 3 w 1605"/>
                  <a:gd name="T39" fmla="*/ 826 h 1577"/>
                  <a:gd name="T40" fmla="*/ 0 w 1605"/>
                  <a:gd name="T41" fmla="*/ 868 h 1577"/>
                  <a:gd name="T42" fmla="*/ 7 w 1605"/>
                  <a:gd name="T43" fmla="*/ 909 h 1577"/>
                  <a:gd name="T44" fmla="*/ 14 w 1605"/>
                  <a:gd name="T45" fmla="*/ 929 h 1577"/>
                  <a:gd name="T46" fmla="*/ 226 w 1605"/>
                  <a:gd name="T47" fmla="*/ 1459 h 1577"/>
                  <a:gd name="T48" fmla="*/ 233 w 1605"/>
                  <a:gd name="T49" fmla="*/ 1475 h 1577"/>
                  <a:gd name="T50" fmla="*/ 250 w 1605"/>
                  <a:gd name="T51" fmla="*/ 1503 h 1577"/>
                  <a:gd name="T52" fmla="*/ 272 w 1605"/>
                  <a:gd name="T53" fmla="*/ 1527 h 1577"/>
                  <a:gd name="T54" fmla="*/ 297 w 1605"/>
                  <a:gd name="T55" fmla="*/ 1547 h 1577"/>
                  <a:gd name="T56" fmla="*/ 325 w 1605"/>
                  <a:gd name="T57" fmla="*/ 1562 h 1577"/>
                  <a:gd name="T58" fmla="*/ 355 w 1605"/>
                  <a:gd name="T59" fmla="*/ 1572 h 1577"/>
                  <a:gd name="T60" fmla="*/ 387 w 1605"/>
                  <a:gd name="T61" fmla="*/ 1577 h 1577"/>
                  <a:gd name="T62" fmla="*/ 419 w 1605"/>
                  <a:gd name="T63" fmla="*/ 1577 h 1577"/>
                  <a:gd name="T64" fmla="*/ 436 w 1605"/>
                  <a:gd name="T65" fmla="*/ 1575 h 1577"/>
                  <a:gd name="T66" fmla="*/ 996 w 1605"/>
                  <a:gd name="T67" fmla="*/ 1470 h 1577"/>
                  <a:gd name="T68" fmla="*/ 1017 w 1605"/>
                  <a:gd name="T69" fmla="*/ 1465 h 1577"/>
                  <a:gd name="T70" fmla="*/ 1055 w 1605"/>
                  <a:gd name="T71" fmla="*/ 1449 h 1577"/>
                  <a:gd name="T72" fmla="*/ 1088 w 1605"/>
                  <a:gd name="T73" fmla="*/ 1425 h 1577"/>
                  <a:gd name="T74" fmla="*/ 1117 w 1605"/>
                  <a:gd name="T75" fmla="*/ 1394 h 1577"/>
                  <a:gd name="T76" fmla="*/ 1127 w 1605"/>
                  <a:gd name="T77" fmla="*/ 1376 h 1577"/>
                  <a:gd name="T78" fmla="*/ 1605 w 1605"/>
                  <a:gd name="T79" fmla="*/ 506 h 1577"/>
                  <a:gd name="T80" fmla="*/ 1601 w 1605"/>
                  <a:gd name="T81" fmla="*/ 502 h 1577"/>
                  <a:gd name="T82" fmla="*/ 1505 w 1605"/>
                  <a:gd name="T83" fmla="*/ 541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5" h="1577">
                    <a:moveTo>
                      <a:pt x="1505" y="541"/>
                    </a:moveTo>
                    <a:lnTo>
                      <a:pt x="1472" y="554"/>
                    </a:lnTo>
                    <a:lnTo>
                      <a:pt x="1406" y="575"/>
                    </a:lnTo>
                    <a:lnTo>
                      <a:pt x="1338" y="589"/>
                    </a:lnTo>
                    <a:lnTo>
                      <a:pt x="1269" y="596"/>
                    </a:lnTo>
                    <a:lnTo>
                      <a:pt x="1234" y="597"/>
                    </a:lnTo>
                    <a:lnTo>
                      <a:pt x="1177" y="595"/>
                    </a:lnTo>
                    <a:lnTo>
                      <a:pt x="1067" y="577"/>
                    </a:lnTo>
                    <a:lnTo>
                      <a:pt x="963" y="542"/>
                    </a:lnTo>
                    <a:lnTo>
                      <a:pt x="867" y="491"/>
                    </a:lnTo>
                    <a:lnTo>
                      <a:pt x="779" y="426"/>
                    </a:lnTo>
                    <a:lnTo>
                      <a:pt x="703" y="347"/>
                    </a:lnTo>
                    <a:lnTo>
                      <a:pt x="641" y="257"/>
                    </a:lnTo>
                    <a:lnTo>
                      <a:pt x="593" y="156"/>
                    </a:lnTo>
                    <a:lnTo>
                      <a:pt x="575" y="103"/>
                    </a:lnTo>
                    <a:lnTo>
                      <a:pt x="546" y="4"/>
                    </a:lnTo>
                    <a:lnTo>
                      <a:pt x="446" y="0"/>
                    </a:lnTo>
                    <a:lnTo>
                      <a:pt x="24" y="768"/>
                    </a:lnTo>
                    <a:lnTo>
                      <a:pt x="14" y="787"/>
                    </a:lnTo>
                    <a:lnTo>
                      <a:pt x="3" y="826"/>
                    </a:lnTo>
                    <a:lnTo>
                      <a:pt x="0" y="868"/>
                    </a:lnTo>
                    <a:lnTo>
                      <a:pt x="7" y="909"/>
                    </a:lnTo>
                    <a:lnTo>
                      <a:pt x="14" y="929"/>
                    </a:lnTo>
                    <a:lnTo>
                      <a:pt x="226" y="1459"/>
                    </a:lnTo>
                    <a:lnTo>
                      <a:pt x="233" y="1475"/>
                    </a:lnTo>
                    <a:lnTo>
                      <a:pt x="250" y="1503"/>
                    </a:lnTo>
                    <a:lnTo>
                      <a:pt x="272" y="1527"/>
                    </a:lnTo>
                    <a:lnTo>
                      <a:pt x="297" y="1547"/>
                    </a:lnTo>
                    <a:lnTo>
                      <a:pt x="325" y="1562"/>
                    </a:lnTo>
                    <a:lnTo>
                      <a:pt x="355" y="1572"/>
                    </a:lnTo>
                    <a:lnTo>
                      <a:pt x="387" y="1577"/>
                    </a:lnTo>
                    <a:lnTo>
                      <a:pt x="419" y="1577"/>
                    </a:lnTo>
                    <a:lnTo>
                      <a:pt x="436" y="1575"/>
                    </a:lnTo>
                    <a:lnTo>
                      <a:pt x="996" y="1470"/>
                    </a:lnTo>
                    <a:lnTo>
                      <a:pt x="1017" y="1465"/>
                    </a:lnTo>
                    <a:lnTo>
                      <a:pt x="1055" y="1449"/>
                    </a:lnTo>
                    <a:lnTo>
                      <a:pt x="1088" y="1425"/>
                    </a:lnTo>
                    <a:lnTo>
                      <a:pt x="1117" y="1394"/>
                    </a:lnTo>
                    <a:lnTo>
                      <a:pt x="1127" y="1376"/>
                    </a:lnTo>
                    <a:lnTo>
                      <a:pt x="1605" y="506"/>
                    </a:lnTo>
                    <a:lnTo>
                      <a:pt x="1601" y="502"/>
                    </a:lnTo>
                    <a:lnTo>
                      <a:pt x="1505" y="5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8193117" y="2208031"/>
              <a:ext cx="465368" cy="538880"/>
            </a:xfrm>
            <a:custGeom>
              <a:avLst/>
              <a:gdLst>
                <a:gd name="T0" fmla="*/ 3783 w 4028"/>
                <a:gd name="T1" fmla="*/ 1419 h 4660"/>
                <a:gd name="T2" fmla="*/ 4011 w 4028"/>
                <a:gd name="T3" fmla="*/ 1214 h 4660"/>
                <a:gd name="T4" fmla="*/ 3996 w 4028"/>
                <a:gd name="T5" fmla="*/ 1075 h 4660"/>
                <a:gd name="T6" fmla="*/ 3541 w 4028"/>
                <a:gd name="T7" fmla="*/ 687 h 4660"/>
                <a:gd name="T8" fmla="*/ 3312 w 4028"/>
                <a:gd name="T9" fmla="*/ 893 h 4660"/>
                <a:gd name="T10" fmla="*/ 3327 w 4028"/>
                <a:gd name="T11" fmla="*/ 1032 h 4660"/>
                <a:gd name="T12" fmla="*/ 3069 w 4028"/>
                <a:gd name="T13" fmla="*/ 1042 h 4660"/>
                <a:gd name="T14" fmla="*/ 2582 w 4028"/>
                <a:gd name="T15" fmla="*/ 817 h 4660"/>
                <a:gd name="T16" fmla="*/ 2245 w 4028"/>
                <a:gd name="T17" fmla="*/ 547 h 4660"/>
                <a:gd name="T18" fmla="*/ 2459 w 4028"/>
                <a:gd name="T19" fmla="*/ 498 h 4660"/>
                <a:gd name="T20" fmla="*/ 2475 w 4028"/>
                <a:gd name="T21" fmla="*/ 87 h 4660"/>
                <a:gd name="T22" fmla="*/ 2367 w 4028"/>
                <a:gd name="T23" fmla="*/ 0 h 4660"/>
                <a:gd name="T24" fmla="*/ 1569 w 4028"/>
                <a:gd name="T25" fmla="*/ 48 h 4660"/>
                <a:gd name="T26" fmla="*/ 1552 w 4028"/>
                <a:gd name="T27" fmla="*/ 459 h 4660"/>
                <a:gd name="T28" fmla="*/ 1661 w 4028"/>
                <a:gd name="T29" fmla="*/ 547 h 4660"/>
                <a:gd name="T30" fmla="*/ 1578 w 4028"/>
                <a:gd name="T31" fmla="*/ 782 h 4660"/>
                <a:gd name="T32" fmla="*/ 1073 w 4028"/>
                <a:gd name="T33" fmla="*/ 974 h 4660"/>
                <a:gd name="T34" fmla="*/ 686 w 4028"/>
                <a:gd name="T35" fmla="*/ 1048 h 4660"/>
                <a:gd name="T36" fmla="*/ 732 w 4028"/>
                <a:gd name="T37" fmla="*/ 932 h 4660"/>
                <a:gd name="T38" fmla="*/ 527 w 4028"/>
                <a:gd name="T39" fmla="*/ 704 h 4660"/>
                <a:gd name="T40" fmla="*/ 387 w 4028"/>
                <a:gd name="T41" fmla="*/ 719 h 4660"/>
                <a:gd name="T42" fmla="*/ 0 w 4028"/>
                <a:gd name="T43" fmla="*/ 1174 h 4660"/>
                <a:gd name="T44" fmla="*/ 206 w 4028"/>
                <a:gd name="T45" fmla="*/ 1403 h 4660"/>
                <a:gd name="T46" fmla="*/ 345 w 4028"/>
                <a:gd name="T47" fmla="*/ 1388 h 4660"/>
                <a:gd name="T48" fmla="*/ 334 w 4028"/>
                <a:gd name="T49" fmla="*/ 1680 h 4660"/>
                <a:gd name="T50" fmla="*/ 94 w 4028"/>
                <a:gd name="T51" fmla="*/ 2280 h 4660"/>
                <a:gd name="T52" fmla="*/ 51 w 4028"/>
                <a:gd name="T53" fmla="*/ 2747 h 4660"/>
                <a:gd name="T54" fmla="*/ 100 w 4028"/>
                <a:gd name="T55" fmla="*/ 3138 h 4660"/>
                <a:gd name="T56" fmla="*/ 244 w 4028"/>
                <a:gd name="T57" fmla="*/ 3547 h 4660"/>
                <a:gd name="T58" fmla="*/ 694 w 4028"/>
                <a:gd name="T59" fmla="*/ 4149 h 4660"/>
                <a:gd name="T60" fmla="*/ 1294 w 4028"/>
                <a:gd name="T61" fmla="*/ 4523 h 4660"/>
                <a:gd name="T62" fmla="*/ 1667 w 4028"/>
                <a:gd name="T63" fmla="*/ 4629 h 4660"/>
                <a:gd name="T64" fmla="*/ 2013 w 4028"/>
                <a:gd name="T65" fmla="*/ 4660 h 4660"/>
                <a:gd name="T66" fmla="*/ 2361 w 4028"/>
                <a:gd name="T67" fmla="*/ 4629 h 4660"/>
                <a:gd name="T68" fmla="*/ 2733 w 4028"/>
                <a:gd name="T69" fmla="*/ 4523 h 4660"/>
                <a:gd name="T70" fmla="*/ 3334 w 4028"/>
                <a:gd name="T71" fmla="*/ 4149 h 4660"/>
                <a:gd name="T72" fmla="*/ 3784 w 4028"/>
                <a:gd name="T73" fmla="*/ 3547 h 4660"/>
                <a:gd name="T74" fmla="*/ 3928 w 4028"/>
                <a:gd name="T75" fmla="*/ 3138 h 4660"/>
                <a:gd name="T76" fmla="*/ 3977 w 4028"/>
                <a:gd name="T77" fmla="*/ 2747 h 4660"/>
                <a:gd name="T78" fmla="*/ 3934 w 4028"/>
                <a:gd name="T79" fmla="*/ 2280 h 4660"/>
                <a:gd name="T80" fmla="*/ 3694 w 4028"/>
                <a:gd name="T81" fmla="*/ 1680 h 4660"/>
                <a:gd name="T82" fmla="*/ 3683 w 4028"/>
                <a:gd name="T83" fmla="*/ 1388 h 4660"/>
                <a:gd name="T84" fmla="*/ 1638 w 4028"/>
                <a:gd name="T85" fmla="*/ 4158 h 4660"/>
                <a:gd name="T86" fmla="*/ 1113 w 4028"/>
                <a:gd name="T87" fmla="*/ 3906 h 4660"/>
                <a:gd name="T88" fmla="*/ 724 w 4028"/>
                <a:gd name="T89" fmla="*/ 3479 h 4660"/>
                <a:gd name="T90" fmla="*/ 523 w 4028"/>
                <a:gd name="T91" fmla="*/ 2927 h 4660"/>
                <a:gd name="T92" fmla="*/ 523 w 4028"/>
                <a:gd name="T93" fmla="*/ 2468 h 4660"/>
                <a:gd name="T94" fmla="*/ 724 w 4028"/>
                <a:gd name="T95" fmla="*/ 1916 h 4660"/>
                <a:gd name="T96" fmla="*/ 1113 w 4028"/>
                <a:gd name="T97" fmla="*/ 1489 h 4660"/>
                <a:gd name="T98" fmla="*/ 1638 w 4028"/>
                <a:gd name="T99" fmla="*/ 1236 h 4660"/>
                <a:gd name="T100" fmla="*/ 2092 w 4028"/>
                <a:gd name="T101" fmla="*/ 1191 h 4660"/>
                <a:gd name="T102" fmla="*/ 2667 w 4028"/>
                <a:gd name="T103" fmla="*/ 1338 h 4660"/>
                <a:gd name="T104" fmla="*/ 3130 w 4028"/>
                <a:gd name="T105" fmla="*/ 1684 h 4660"/>
                <a:gd name="T106" fmla="*/ 3430 w 4028"/>
                <a:gd name="T107" fmla="*/ 2179 h 4660"/>
                <a:gd name="T108" fmla="*/ 3522 w 4028"/>
                <a:gd name="T109" fmla="*/ 2698 h 4660"/>
                <a:gd name="T110" fmla="*/ 3430 w 4028"/>
                <a:gd name="T111" fmla="*/ 3216 h 4660"/>
                <a:gd name="T112" fmla="*/ 3130 w 4028"/>
                <a:gd name="T113" fmla="*/ 3711 h 4660"/>
                <a:gd name="T114" fmla="*/ 2667 w 4028"/>
                <a:gd name="T115" fmla="*/ 4056 h 4660"/>
                <a:gd name="T116" fmla="*/ 2092 w 4028"/>
                <a:gd name="T117" fmla="*/ 4204 h 4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8" h="4660">
                  <a:moveTo>
                    <a:pt x="3683" y="1388"/>
                  </a:moveTo>
                  <a:lnTo>
                    <a:pt x="3700" y="1403"/>
                  </a:lnTo>
                  <a:lnTo>
                    <a:pt x="3740" y="1419"/>
                  </a:lnTo>
                  <a:lnTo>
                    <a:pt x="3783" y="1419"/>
                  </a:lnTo>
                  <a:lnTo>
                    <a:pt x="3822" y="1403"/>
                  </a:lnTo>
                  <a:lnTo>
                    <a:pt x="3839" y="1388"/>
                  </a:lnTo>
                  <a:lnTo>
                    <a:pt x="3996" y="1231"/>
                  </a:lnTo>
                  <a:lnTo>
                    <a:pt x="4011" y="1214"/>
                  </a:lnTo>
                  <a:lnTo>
                    <a:pt x="4028" y="1173"/>
                  </a:lnTo>
                  <a:lnTo>
                    <a:pt x="4028" y="1131"/>
                  </a:lnTo>
                  <a:lnTo>
                    <a:pt x="4011" y="1091"/>
                  </a:lnTo>
                  <a:lnTo>
                    <a:pt x="3996" y="1075"/>
                  </a:lnTo>
                  <a:lnTo>
                    <a:pt x="3641" y="719"/>
                  </a:lnTo>
                  <a:lnTo>
                    <a:pt x="3623" y="704"/>
                  </a:lnTo>
                  <a:lnTo>
                    <a:pt x="3583" y="687"/>
                  </a:lnTo>
                  <a:lnTo>
                    <a:pt x="3541" y="687"/>
                  </a:lnTo>
                  <a:lnTo>
                    <a:pt x="3501" y="704"/>
                  </a:lnTo>
                  <a:lnTo>
                    <a:pt x="3484" y="719"/>
                  </a:lnTo>
                  <a:lnTo>
                    <a:pt x="3327" y="876"/>
                  </a:lnTo>
                  <a:lnTo>
                    <a:pt x="3312" y="893"/>
                  </a:lnTo>
                  <a:lnTo>
                    <a:pt x="3296" y="933"/>
                  </a:lnTo>
                  <a:lnTo>
                    <a:pt x="3296" y="976"/>
                  </a:lnTo>
                  <a:lnTo>
                    <a:pt x="3312" y="1015"/>
                  </a:lnTo>
                  <a:lnTo>
                    <a:pt x="3327" y="1032"/>
                  </a:lnTo>
                  <a:lnTo>
                    <a:pt x="3342" y="1048"/>
                  </a:lnTo>
                  <a:lnTo>
                    <a:pt x="3232" y="1158"/>
                  </a:lnTo>
                  <a:lnTo>
                    <a:pt x="3179" y="1118"/>
                  </a:lnTo>
                  <a:lnTo>
                    <a:pt x="3069" y="1042"/>
                  </a:lnTo>
                  <a:lnTo>
                    <a:pt x="2954" y="973"/>
                  </a:lnTo>
                  <a:lnTo>
                    <a:pt x="2834" y="913"/>
                  </a:lnTo>
                  <a:lnTo>
                    <a:pt x="2710" y="861"/>
                  </a:lnTo>
                  <a:lnTo>
                    <a:pt x="2582" y="817"/>
                  </a:lnTo>
                  <a:lnTo>
                    <a:pt x="2449" y="782"/>
                  </a:lnTo>
                  <a:lnTo>
                    <a:pt x="2314" y="756"/>
                  </a:lnTo>
                  <a:lnTo>
                    <a:pt x="2245" y="748"/>
                  </a:lnTo>
                  <a:lnTo>
                    <a:pt x="2245" y="547"/>
                  </a:lnTo>
                  <a:lnTo>
                    <a:pt x="2367" y="547"/>
                  </a:lnTo>
                  <a:lnTo>
                    <a:pt x="2389" y="545"/>
                  </a:lnTo>
                  <a:lnTo>
                    <a:pt x="2429" y="528"/>
                  </a:lnTo>
                  <a:lnTo>
                    <a:pt x="2459" y="498"/>
                  </a:lnTo>
                  <a:lnTo>
                    <a:pt x="2475" y="459"/>
                  </a:lnTo>
                  <a:lnTo>
                    <a:pt x="2477" y="437"/>
                  </a:lnTo>
                  <a:lnTo>
                    <a:pt x="2477" y="111"/>
                  </a:lnTo>
                  <a:lnTo>
                    <a:pt x="2475" y="87"/>
                  </a:lnTo>
                  <a:lnTo>
                    <a:pt x="2458" y="47"/>
                  </a:lnTo>
                  <a:lnTo>
                    <a:pt x="2428" y="18"/>
                  </a:lnTo>
                  <a:lnTo>
                    <a:pt x="2389" y="1"/>
                  </a:lnTo>
                  <a:lnTo>
                    <a:pt x="2367" y="0"/>
                  </a:lnTo>
                  <a:lnTo>
                    <a:pt x="1661" y="0"/>
                  </a:lnTo>
                  <a:lnTo>
                    <a:pt x="1639" y="1"/>
                  </a:lnTo>
                  <a:lnTo>
                    <a:pt x="1599" y="18"/>
                  </a:lnTo>
                  <a:lnTo>
                    <a:pt x="1569" y="48"/>
                  </a:lnTo>
                  <a:lnTo>
                    <a:pt x="1552" y="87"/>
                  </a:lnTo>
                  <a:lnTo>
                    <a:pt x="1550" y="111"/>
                  </a:lnTo>
                  <a:lnTo>
                    <a:pt x="1550" y="437"/>
                  </a:lnTo>
                  <a:lnTo>
                    <a:pt x="1552" y="459"/>
                  </a:lnTo>
                  <a:lnTo>
                    <a:pt x="1570" y="499"/>
                  </a:lnTo>
                  <a:lnTo>
                    <a:pt x="1600" y="528"/>
                  </a:lnTo>
                  <a:lnTo>
                    <a:pt x="1639" y="545"/>
                  </a:lnTo>
                  <a:lnTo>
                    <a:pt x="1661" y="547"/>
                  </a:lnTo>
                  <a:lnTo>
                    <a:pt x="1783" y="547"/>
                  </a:lnTo>
                  <a:lnTo>
                    <a:pt x="1783" y="748"/>
                  </a:lnTo>
                  <a:lnTo>
                    <a:pt x="1714" y="757"/>
                  </a:lnTo>
                  <a:lnTo>
                    <a:pt x="1578" y="782"/>
                  </a:lnTo>
                  <a:lnTo>
                    <a:pt x="1446" y="818"/>
                  </a:lnTo>
                  <a:lnTo>
                    <a:pt x="1317" y="862"/>
                  </a:lnTo>
                  <a:lnTo>
                    <a:pt x="1193" y="914"/>
                  </a:lnTo>
                  <a:lnTo>
                    <a:pt x="1073" y="974"/>
                  </a:lnTo>
                  <a:lnTo>
                    <a:pt x="958" y="1043"/>
                  </a:lnTo>
                  <a:lnTo>
                    <a:pt x="848" y="1118"/>
                  </a:lnTo>
                  <a:lnTo>
                    <a:pt x="796" y="1158"/>
                  </a:lnTo>
                  <a:lnTo>
                    <a:pt x="686" y="1048"/>
                  </a:lnTo>
                  <a:lnTo>
                    <a:pt x="701" y="1032"/>
                  </a:lnTo>
                  <a:lnTo>
                    <a:pt x="716" y="1015"/>
                  </a:lnTo>
                  <a:lnTo>
                    <a:pt x="732" y="975"/>
                  </a:lnTo>
                  <a:lnTo>
                    <a:pt x="732" y="932"/>
                  </a:lnTo>
                  <a:lnTo>
                    <a:pt x="716" y="893"/>
                  </a:lnTo>
                  <a:lnTo>
                    <a:pt x="701" y="876"/>
                  </a:lnTo>
                  <a:lnTo>
                    <a:pt x="544" y="719"/>
                  </a:lnTo>
                  <a:lnTo>
                    <a:pt x="527" y="704"/>
                  </a:lnTo>
                  <a:lnTo>
                    <a:pt x="486" y="687"/>
                  </a:lnTo>
                  <a:lnTo>
                    <a:pt x="444" y="687"/>
                  </a:lnTo>
                  <a:lnTo>
                    <a:pt x="404" y="704"/>
                  </a:lnTo>
                  <a:lnTo>
                    <a:pt x="387" y="719"/>
                  </a:lnTo>
                  <a:lnTo>
                    <a:pt x="32" y="1075"/>
                  </a:lnTo>
                  <a:lnTo>
                    <a:pt x="17" y="1092"/>
                  </a:lnTo>
                  <a:lnTo>
                    <a:pt x="0" y="1132"/>
                  </a:lnTo>
                  <a:lnTo>
                    <a:pt x="0" y="1174"/>
                  </a:lnTo>
                  <a:lnTo>
                    <a:pt x="17" y="1214"/>
                  </a:lnTo>
                  <a:lnTo>
                    <a:pt x="32" y="1231"/>
                  </a:lnTo>
                  <a:lnTo>
                    <a:pt x="189" y="1388"/>
                  </a:lnTo>
                  <a:lnTo>
                    <a:pt x="206" y="1403"/>
                  </a:lnTo>
                  <a:lnTo>
                    <a:pt x="246" y="1419"/>
                  </a:lnTo>
                  <a:lnTo>
                    <a:pt x="289" y="1419"/>
                  </a:lnTo>
                  <a:lnTo>
                    <a:pt x="328" y="1403"/>
                  </a:lnTo>
                  <a:lnTo>
                    <a:pt x="345" y="1388"/>
                  </a:lnTo>
                  <a:lnTo>
                    <a:pt x="360" y="1373"/>
                  </a:lnTo>
                  <a:lnTo>
                    <a:pt x="471" y="1483"/>
                  </a:lnTo>
                  <a:lnTo>
                    <a:pt x="423" y="1547"/>
                  </a:lnTo>
                  <a:lnTo>
                    <a:pt x="334" y="1680"/>
                  </a:lnTo>
                  <a:lnTo>
                    <a:pt x="256" y="1820"/>
                  </a:lnTo>
                  <a:lnTo>
                    <a:pt x="190" y="1967"/>
                  </a:lnTo>
                  <a:lnTo>
                    <a:pt x="136" y="2121"/>
                  </a:lnTo>
                  <a:lnTo>
                    <a:pt x="94" y="2280"/>
                  </a:lnTo>
                  <a:lnTo>
                    <a:pt x="66" y="2442"/>
                  </a:lnTo>
                  <a:lnTo>
                    <a:pt x="52" y="2610"/>
                  </a:lnTo>
                  <a:lnTo>
                    <a:pt x="50" y="2697"/>
                  </a:lnTo>
                  <a:lnTo>
                    <a:pt x="51" y="2747"/>
                  </a:lnTo>
                  <a:lnTo>
                    <a:pt x="56" y="2847"/>
                  </a:lnTo>
                  <a:lnTo>
                    <a:pt x="66" y="2946"/>
                  </a:lnTo>
                  <a:lnTo>
                    <a:pt x="81" y="3043"/>
                  </a:lnTo>
                  <a:lnTo>
                    <a:pt x="100" y="3138"/>
                  </a:lnTo>
                  <a:lnTo>
                    <a:pt x="125" y="3233"/>
                  </a:lnTo>
                  <a:lnTo>
                    <a:pt x="154" y="3325"/>
                  </a:lnTo>
                  <a:lnTo>
                    <a:pt x="187" y="3416"/>
                  </a:lnTo>
                  <a:lnTo>
                    <a:pt x="244" y="3547"/>
                  </a:lnTo>
                  <a:lnTo>
                    <a:pt x="334" y="3714"/>
                  </a:lnTo>
                  <a:lnTo>
                    <a:pt x="441" y="3871"/>
                  </a:lnTo>
                  <a:lnTo>
                    <a:pt x="561" y="4016"/>
                  </a:lnTo>
                  <a:lnTo>
                    <a:pt x="694" y="4149"/>
                  </a:lnTo>
                  <a:lnTo>
                    <a:pt x="839" y="4269"/>
                  </a:lnTo>
                  <a:lnTo>
                    <a:pt x="996" y="4376"/>
                  </a:lnTo>
                  <a:lnTo>
                    <a:pt x="1164" y="4466"/>
                  </a:lnTo>
                  <a:lnTo>
                    <a:pt x="1294" y="4523"/>
                  </a:lnTo>
                  <a:lnTo>
                    <a:pt x="1385" y="4556"/>
                  </a:lnTo>
                  <a:lnTo>
                    <a:pt x="1477" y="4585"/>
                  </a:lnTo>
                  <a:lnTo>
                    <a:pt x="1572" y="4610"/>
                  </a:lnTo>
                  <a:lnTo>
                    <a:pt x="1667" y="4629"/>
                  </a:lnTo>
                  <a:lnTo>
                    <a:pt x="1764" y="4644"/>
                  </a:lnTo>
                  <a:lnTo>
                    <a:pt x="1863" y="4654"/>
                  </a:lnTo>
                  <a:lnTo>
                    <a:pt x="1963" y="4659"/>
                  </a:lnTo>
                  <a:lnTo>
                    <a:pt x="2013" y="4660"/>
                  </a:lnTo>
                  <a:lnTo>
                    <a:pt x="2065" y="4659"/>
                  </a:lnTo>
                  <a:lnTo>
                    <a:pt x="2165" y="4654"/>
                  </a:lnTo>
                  <a:lnTo>
                    <a:pt x="2263" y="4644"/>
                  </a:lnTo>
                  <a:lnTo>
                    <a:pt x="2361" y="4629"/>
                  </a:lnTo>
                  <a:lnTo>
                    <a:pt x="2456" y="4610"/>
                  </a:lnTo>
                  <a:lnTo>
                    <a:pt x="2551" y="4585"/>
                  </a:lnTo>
                  <a:lnTo>
                    <a:pt x="2643" y="4556"/>
                  </a:lnTo>
                  <a:lnTo>
                    <a:pt x="2733" y="4523"/>
                  </a:lnTo>
                  <a:lnTo>
                    <a:pt x="2864" y="4466"/>
                  </a:lnTo>
                  <a:lnTo>
                    <a:pt x="3032" y="4376"/>
                  </a:lnTo>
                  <a:lnTo>
                    <a:pt x="3188" y="4269"/>
                  </a:lnTo>
                  <a:lnTo>
                    <a:pt x="3334" y="4149"/>
                  </a:lnTo>
                  <a:lnTo>
                    <a:pt x="3467" y="4016"/>
                  </a:lnTo>
                  <a:lnTo>
                    <a:pt x="3587" y="3871"/>
                  </a:lnTo>
                  <a:lnTo>
                    <a:pt x="3694" y="3714"/>
                  </a:lnTo>
                  <a:lnTo>
                    <a:pt x="3784" y="3547"/>
                  </a:lnTo>
                  <a:lnTo>
                    <a:pt x="3841" y="3416"/>
                  </a:lnTo>
                  <a:lnTo>
                    <a:pt x="3874" y="3325"/>
                  </a:lnTo>
                  <a:lnTo>
                    <a:pt x="3902" y="3233"/>
                  </a:lnTo>
                  <a:lnTo>
                    <a:pt x="3928" y="3138"/>
                  </a:lnTo>
                  <a:lnTo>
                    <a:pt x="3947" y="3043"/>
                  </a:lnTo>
                  <a:lnTo>
                    <a:pt x="3962" y="2946"/>
                  </a:lnTo>
                  <a:lnTo>
                    <a:pt x="3972" y="2847"/>
                  </a:lnTo>
                  <a:lnTo>
                    <a:pt x="3977" y="2747"/>
                  </a:lnTo>
                  <a:lnTo>
                    <a:pt x="3978" y="2697"/>
                  </a:lnTo>
                  <a:lnTo>
                    <a:pt x="3976" y="2610"/>
                  </a:lnTo>
                  <a:lnTo>
                    <a:pt x="3962" y="2442"/>
                  </a:lnTo>
                  <a:lnTo>
                    <a:pt x="3934" y="2280"/>
                  </a:lnTo>
                  <a:lnTo>
                    <a:pt x="3891" y="2121"/>
                  </a:lnTo>
                  <a:lnTo>
                    <a:pt x="3837" y="1967"/>
                  </a:lnTo>
                  <a:lnTo>
                    <a:pt x="3771" y="1820"/>
                  </a:lnTo>
                  <a:lnTo>
                    <a:pt x="3694" y="1680"/>
                  </a:lnTo>
                  <a:lnTo>
                    <a:pt x="3605" y="1547"/>
                  </a:lnTo>
                  <a:lnTo>
                    <a:pt x="3557" y="1483"/>
                  </a:lnTo>
                  <a:lnTo>
                    <a:pt x="3667" y="1373"/>
                  </a:lnTo>
                  <a:lnTo>
                    <a:pt x="3683" y="1388"/>
                  </a:lnTo>
                  <a:close/>
                  <a:moveTo>
                    <a:pt x="2014" y="4205"/>
                  </a:moveTo>
                  <a:lnTo>
                    <a:pt x="1936" y="4204"/>
                  </a:lnTo>
                  <a:lnTo>
                    <a:pt x="1784" y="4188"/>
                  </a:lnTo>
                  <a:lnTo>
                    <a:pt x="1638" y="4158"/>
                  </a:lnTo>
                  <a:lnTo>
                    <a:pt x="1496" y="4114"/>
                  </a:lnTo>
                  <a:lnTo>
                    <a:pt x="1361" y="4056"/>
                  </a:lnTo>
                  <a:lnTo>
                    <a:pt x="1232" y="3987"/>
                  </a:lnTo>
                  <a:lnTo>
                    <a:pt x="1113" y="3906"/>
                  </a:lnTo>
                  <a:lnTo>
                    <a:pt x="1000" y="3813"/>
                  </a:lnTo>
                  <a:lnTo>
                    <a:pt x="898" y="3711"/>
                  </a:lnTo>
                  <a:lnTo>
                    <a:pt x="806" y="3599"/>
                  </a:lnTo>
                  <a:lnTo>
                    <a:pt x="724" y="3479"/>
                  </a:lnTo>
                  <a:lnTo>
                    <a:pt x="655" y="3350"/>
                  </a:lnTo>
                  <a:lnTo>
                    <a:pt x="597" y="3216"/>
                  </a:lnTo>
                  <a:lnTo>
                    <a:pt x="553" y="3074"/>
                  </a:lnTo>
                  <a:lnTo>
                    <a:pt x="523" y="2927"/>
                  </a:lnTo>
                  <a:lnTo>
                    <a:pt x="508" y="2775"/>
                  </a:lnTo>
                  <a:lnTo>
                    <a:pt x="506" y="2698"/>
                  </a:lnTo>
                  <a:lnTo>
                    <a:pt x="508" y="2619"/>
                  </a:lnTo>
                  <a:lnTo>
                    <a:pt x="523" y="2468"/>
                  </a:lnTo>
                  <a:lnTo>
                    <a:pt x="553" y="2321"/>
                  </a:lnTo>
                  <a:lnTo>
                    <a:pt x="597" y="2179"/>
                  </a:lnTo>
                  <a:lnTo>
                    <a:pt x="655" y="2044"/>
                  </a:lnTo>
                  <a:lnTo>
                    <a:pt x="724" y="1916"/>
                  </a:lnTo>
                  <a:lnTo>
                    <a:pt x="806" y="1796"/>
                  </a:lnTo>
                  <a:lnTo>
                    <a:pt x="898" y="1684"/>
                  </a:lnTo>
                  <a:lnTo>
                    <a:pt x="1000" y="1582"/>
                  </a:lnTo>
                  <a:lnTo>
                    <a:pt x="1113" y="1489"/>
                  </a:lnTo>
                  <a:lnTo>
                    <a:pt x="1232" y="1408"/>
                  </a:lnTo>
                  <a:lnTo>
                    <a:pt x="1361" y="1338"/>
                  </a:lnTo>
                  <a:lnTo>
                    <a:pt x="1496" y="1281"/>
                  </a:lnTo>
                  <a:lnTo>
                    <a:pt x="1638" y="1236"/>
                  </a:lnTo>
                  <a:lnTo>
                    <a:pt x="1784" y="1206"/>
                  </a:lnTo>
                  <a:lnTo>
                    <a:pt x="1936" y="1191"/>
                  </a:lnTo>
                  <a:lnTo>
                    <a:pt x="2014" y="1190"/>
                  </a:lnTo>
                  <a:lnTo>
                    <a:pt x="2092" y="1191"/>
                  </a:lnTo>
                  <a:lnTo>
                    <a:pt x="2243" y="1206"/>
                  </a:lnTo>
                  <a:lnTo>
                    <a:pt x="2390" y="1236"/>
                  </a:lnTo>
                  <a:lnTo>
                    <a:pt x="2532" y="1281"/>
                  </a:lnTo>
                  <a:lnTo>
                    <a:pt x="2667" y="1338"/>
                  </a:lnTo>
                  <a:lnTo>
                    <a:pt x="2796" y="1408"/>
                  </a:lnTo>
                  <a:lnTo>
                    <a:pt x="2915" y="1489"/>
                  </a:lnTo>
                  <a:lnTo>
                    <a:pt x="3028" y="1582"/>
                  </a:lnTo>
                  <a:lnTo>
                    <a:pt x="3130" y="1684"/>
                  </a:lnTo>
                  <a:lnTo>
                    <a:pt x="3222" y="1796"/>
                  </a:lnTo>
                  <a:lnTo>
                    <a:pt x="3304" y="1916"/>
                  </a:lnTo>
                  <a:lnTo>
                    <a:pt x="3373" y="2044"/>
                  </a:lnTo>
                  <a:lnTo>
                    <a:pt x="3430" y="2179"/>
                  </a:lnTo>
                  <a:lnTo>
                    <a:pt x="3475" y="2321"/>
                  </a:lnTo>
                  <a:lnTo>
                    <a:pt x="3505" y="2468"/>
                  </a:lnTo>
                  <a:lnTo>
                    <a:pt x="3520" y="2619"/>
                  </a:lnTo>
                  <a:lnTo>
                    <a:pt x="3522" y="2698"/>
                  </a:lnTo>
                  <a:lnTo>
                    <a:pt x="3520" y="2775"/>
                  </a:lnTo>
                  <a:lnTo>
                    <a:pt x="3505" y="2927"/>
                  </a:lnTo>
                  <a:lnTo>
                    <a:pt x="3475" y="3074"/>
                  </a:lnTo>
                  <a:lnTo>
                    <a:pt x="3430" y="3216"/>
                  </a:lnTo>
                  <a:lnTo>
                    <a:pt x="3373" y="3350"/>
                  </a:lnTo>
                  <a:lnTo>
                    <a:pt x="3304" y="3479"/>
                  </a:lnTo>
                  <a:lnTo>
                    <a:pt x="3222" y="3599"/>
                  </a:lnTo>
                  <a:lnTo>
                    <a:pt x="3130" y="3711"/>
                  </a:lnTo>
                  <a:lnTo>
                    <a:pt x="3028" y="3813"/>
                  </a:lnTo>
                  <a:lnTo>
                    <a:pt x="2915" y="3906"/>
                  </a:lnTo>
                  <a:lnTo>
                    <a:pt x="2796" y="3987"/>
                  </a:lnTo>
                  <a:lnTo>
                    <a:pt x="2667" y="4056"/>
                  </a:lnTo>
                  <a:lnTo>
                    <a:pt x="2532" y="4114"/>
                  </a:lnTo>
                  <a:lnTo>
                    <a:pt x="2390" y="4158"/>
                  </a:lnTo>
                  <a:lnTo>
                    <a:pt x="2243" y="4188"/>
                  </a:lnTo>
                  <a:lnTo>
                    <a:pt x="2092" y="4204"/>
                  </a:lnTo>
                  <a:lnTo>
                    <a:pt x="2014" y="42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8298762" y="2390243"/>
              <a:ext cx="259339" cy="259338"/>
            </a:xfrm>
            <a:custGeom>
              <a:avLst/>
              <a:gdLst>
                <a:gd name="T0" fmla="*/ 991 w 2677"/>
                <a:gd name="T1" fmla="*/ 45 h 2676"/>
                <a:gd name="T2" fmla="*/ 509 w 2677"/>
                <a:gd name="T3" fmla="*/ 288 h 2676"/>
                <a:gd name="T4" fmla="*/ 245 w 2677"/>
                <a:gd name="T5" fmla="*/ 566 h 2676"/>
                <a:gd name="T6" fmla="*/ 38 w 2677"/>
                <a:gd name="T7" fmla="*/ 1017 h 2676"/>
                <a:gd name="T8" fmla="*/ 1 w 2677"/>
                <a:gd name="T9" fmla="*/ 1406 h 2676"/>
                <a:gd name="T10" fmla="*/ 132 w 2677"/>
                <a:gd name="T11" fmla="*/ 1917 h 2676"/>
                <a:gd name="T12" fmla="*/ 438 w 2677"/>
                <a:gd name="T13" fmla="*/ 2328 h 2676"/>
                <a:gd name="T14" fmla="*/ 878 w 2677"/>
                <a:gd name="T15" fmla="*/ 2594 h 2676"/>
                <a:gd name="T16" fmla="*/ 1339 w 2677"/>
                <a:gd name="T17" fmla="*/ 2676 h 2676"/>
                <a:gd name="T18" fmla="*/ 1799 w 2677"/>
                <a:gd name="T19" fmla="*/ 2594 h 2676"/>
                <a:gd name="T20" fmla="*/ 2239 w 2677"/>
                <a:gd name="T21" fmla="*/ 2328 h 2676"/>
                <a:gd name="T22" fmla="*/ 2545 w 2677"/>
                <a:gd name="T23" fmla="*/ 1917 h 2676"/>
                <a:gd name="T24" fmla="*/ 2676 w 2677"/>
                <a:gd name="T25" fmla="*/ 1406 h 2676"/>
                <a:gd name="T26" fmla="*/ 2636 w 2677"/>
                <a:gd name="T27" fmla="*/ 1003 h 2676"/>
                <a:gd name="T28" fmla="*/ 2412 w 2677"/>
                <a:gd name="T29" fmla="*/ 537 h 2676"/>
                <a:gd name="T30" fmla="*/ 2033 w 2677"/>
                <a:gd name="T31" fmla="*/ 193 h 2676"/>
                <a:gd name="T32" fmla="*/ 1543 w 2677"/>
                <a:gd name="T33" fmla="*/ 15 h 2676"/>
                <a:gd name="T34" fmla="*/ 1701 w 2677"/>
                <a:gd name="T35" fmla="*/ 1891 h 2676"/>
                <a:gd name="T36" fmla="*/ 1500 w 2677"/>
                <a:gd name="T37" fmla="*/ 2009 h 2676"/>
                <a:gd name="T38" fmla="*/ 1445 w 2677"/>
                <a:gd name="T39" fmla="*/ 2066 h 2676"/>
                <a:gd name="T40" fmla="*/ 1444 w 2677"/>
                <a:gd name="T41" fmla="*/ 2211 h 2676"/>
                <a:gd name="T42" fmla="*/ 1392 w 2677"/>
                <a:gd name="T43" fmla="*/ 2254 h 2676"/>
                <a:gd name="T44" fmla="*/ 1231 w 2677"/>
                <a:gd name="T45" fmla="*/ 2245 h 2676"/>
                <a:gd name="T46" fmla="*/ 1209 w 2677"/>
                <a:gd name="T47" fmla="*/ 2152 h 2676"/>
                <a:gd name="T48" fmla="*/ 1191 w 2677"/>
                <a:gd name="T49" fmla="*/ 2044 h 2676"/>
                <a:gd name="T50" fmla="*/ 1000 w 2677"/>
                <a:gd name="T51" fmla="*/ 2000 h 2676"/>
                <a:gd name="T52" fmla="*/ 872 w 2677"/>
                <a:gd name="T53" fmla="*/ 1940 h 2676"/>
                <a:gd name="T54" fmla="*/ 889 w 2677"/>
                <a:gd name="T55" fmla="*/ 1801 h 2676"/>
                <a:gd name="T56" fmla="*/ 943 w 2677"/>
                <a:gd name="T57" fmla="*/ 1688 h 2676"/>
                <a:gd name="T58" fmla="*/ 1076 w 2677"/>
                <a:gd name="T59" fmla="*/ 1742 h 2676"/>
                <a:gd name="T60" fmla="*/ 1259 w 2677"/>
                <a:gd name="T61" fmla="*/ 1780 h 2676"/>
                <a:gd name="T62" fmla="*/ 1402 w 2677"/>
                <a:gd name="T63" fmla="*/ 1757 h 2676"/>
                <a:gd name="T64" fmla="*/ 1484 w 2677"/>
                <a:gd name="T65" fmla="*/ 1669 h 2676"/>
                <a:gd name="T66" fmla="*/ 1447 w 2677"/>
                <a:gd name="T67" fmla="*/ 1544 h 2676"/>
                <a:gd name="T68" fmla="*/ 1339 w 2677"/>
                <a:gd name="T69" fmla="*/ 1476 h 2676"/>
                <a:gd name="T70" fmla="*/ 1082 w 2677"/>
                <a:gd name="T71" fmla="*/ 1360 h 2676"/>
                <a:gd name="T72" fmla="*/ 939 w 2677"/>
                <a:gd name="T73" fmla="*/ 1237 h 2676"/>
                <a:gd name="T74" fmla="*/ 874 w 2677"/>
                <a:gd name="T75" fmla="*/ 1041 h 2676"/>
                <a:gd name="T76" fmla="*/ 912 w 2677"/>
                <a:gd name="T77" fmla="*/ 860 h 2676"/>
                <a:gd name="T78" fmla="*/ 1070 w 2677"/>
                <a:gd name="T79" fmla="*/ 694 h 2676"/>
                <a:gd name="T80" fmla="*/ 1209 w 2677"/>
                <a:gd name="T81" fmla="*/ 632 h 2676"/>
                <a:gd name="T82" fmla="*/ 1226 w 2677"/>
                <a:gd name="T83" fmla="*/ 486 h 2676"/>
                <a:gd name="T84" fmla="*/ 1271 w 2677"/>
                <a:gd name="T85" fmla="*/ 421 h 2676"/>
                <a:gd name="T86" fmla="*/ 1418 w 2677"/>
                <a:gd name="T87" fmla="*/ 424 h 2676"/>
                <a:gd name="T88" fmla="*/ 1455 w 2677"/>
                <a:gd name="T89" fmla="*/ 496 h 2676"/>
                <a:gd name="T90" fmla="*/ 1475 w 2677"/>
                <a:gd name="T91" fmla="*/ 617 h 2676"/>
                <a:gd name="T92" fmla="*/ 1672 w 2677"/>
                <a:gd name="T93" fmla="*/ 665 h 2676"/>
                <a:gd name="T94" fmla="*/ 1752 w 2677"/>
                <a:gd name="T95" fmla="*/ 719 h 2676"/>
                <a:gd name="T96" fmla="*/ 1706 w 2677"/>
                <a:gd name="T97" fmla="*/ 900 h 2676"/>
                <a:gd name="T98" fmla="*/ 1647 w 2677"/>
                <a:gd name="T99" fmla="*/ 938 h 2676"/>
                <a:gd name="T100" fmla="*/ 1459 w 2677"/>
                <a:gd name="T101" fmla="*/ 879 h 2676"/>
                <a:gd name="T102" fmla="*/ 1290 w 2677"/>
                <a:gd name="T103" fmla="*/ 883 h 2676"/>
                <a:gd name="T104" fmla="*/ 1213 w 2677"/>
                <a:gd name="T105" fmla="*/ 939 h 2676"/>
                <a:gd name="T106" fmla="*/ 1213 w 2677"/>
                <a:gd name="T107" fmla="*/ 1045 h 2676"/>
                <a:gd name="T108" fmla="*/ 1336 w 2677"/>
                <a:gd name="T109" fmla="*/ 1136 h 2676"/>
                <a:gd name="T110" fmla="*/ 1593 w 2677"/>
                <a:gd name="T111" fmla="*/ 1252 h 2676"/>
                <a:gd name="T112" fmla="*/ 1720 w 2677"/>
                <a:gd name="T113" fmla="*/ 1357 h 2676"/>
                <a:gd name="T114" fmla="*/ 1813 w 2677"/>
                <a:gd name="T115" fmla="*/ 1641 h 2676"/>
                <a:gd name="T116" fmla="*/ 1763 w 2677"/>
                <a:gd name="T117" fmla="*/ 1808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7" h="2676">
                  <a:moveTo>
                    <a:pt x="1339" y="0"/>
                  </a:moveTo>
                  <a:lnTo>
                    <a:pt x="1267" y="1"/>
                  </a:lnTo>
                  <a:lnTo>
                    <a:pt x="1126" y="16"/>
                  </a:lnTo>
                  <a:lnTo>
                    <a:pt x="991" y="45"/>
                  </a:lnTo>
                  <a:lnTo>
                    <a:pt x="860" y="88"/>
                  </a:lnTo>
                  <a:lnTo>
                    <a:pt x="735" y="143"/>
                  </a:lnTo>
                  <a:lnTo>
                    <a:pt x="619" y="209"/>
                  </a:lnTo>
                  <a:lnTo>
                    <a:pt x="509" y="288"/>
                  </a:lnTo>
                  <a:lnTo>
                    <a:pt x="409" y="375"/>
                  </a:lnTo>
                  <a:lnTo>
                    <a:pt x="362" y="423"/>
                  </a:lnTo>
                  <a:lnTo>
                    <a:pt x="321" y="469"/>
                  </a:lnTo>
                  <a:lnTo>
                    <a:pt x="245" y="566"/>
                  </a:lnTo>
                  <a:lnTo>
                    <a:pt x="179" y="670"/>
                  </a:lnTo>
                  <a:lnTo>
                    <a:pt x="122" y="781"/>
                  </a:lnTo>
                  <a:lnTo>
                    <a:pt x="75" y="896"/>
                  </a:lnTo>
                  <a:lnTo>
                    <a:pt x="38" y="1017"/>
                  </a:lnTo>
                  <a:lnTo>
                    <a:pt x="14" y="1142"/>
                  </a:lnTo>
                  <a:lnTo>
                    <a:pt x="1" y="1272"/>
                  </a:lnTo>
                  <a:lnTo>
                    <a:pt x="0" y="1337"/>
                  </a:lnTo>
                  <a:lnTo>
                    <a:pt x="1" y="1406"/>
                  </a:lnTo>
                  <a:lnTo>
                    <a:pt x="15" y="1541"/>
                  </a:lnTo>
                  <a:lnTo>
                    <a:pt x="42" y="1671"/>
                  </a:lnTo>
                  <a:lnTo>
                    <a:pt x="82" y="1798"/>
                  </a:lnTo>
                  <a:lnTo>
                    <a:pt x="132" y="1917"/>
                  </a:lnTo>
                  <a:lnTo>
                    <a:pt x="194" y="2032"/>
                  </a:lnTo>
                  <a:lnTo>
                    <a:pt x="265" y="2138"/>
                  </a:lnTo>
                  <a:lnTo>
                    <a:pt x="348" y="2238"/>
                  </a:lnTo>
                  <a:lnTo>
                    <a:pt x="438" y="2328"/>
                  </a:lnTo>
                  <a:lnTo>
                    <a:pt x="538" y="2410"/>
                  </a:lnTo>
                  <a:lnTo>
                    <a:pt x="644" y="2482"/>
                  </a:lnTo>
                  <a:lnTo>
                    <a:pt x="759" y="2544"/>
                  </a:lnTo>
                  <a:lnTo>
                    <a:pt x="878" y="2594"/>
                  </a:lnTo>
                  <a:lnTo>
                    <a:pt x="1004" y="2634"/>
                  </a:lnTo>
                  <a:lnTo>
                    <a:pt x="1135" y="2661"/>
                  </a:lnTo>
                  <a:lnTo>
                    <a:pt x="1270" y="2674"/>
                  </a:lnTo>
                  <a:lnTo>
                    <a:pt x="1339" y="2676"/>
                  </a:lnTo>
                  <a:lnTo>
                    <a:pt x="1408" y="2674"/>
                  </a:lnTo>
                  <a:lnTo>
                    <a:pt x="1543" y="2661"/>
                  </a:lnTo>
                  <a:lnTo>
                    <a:pt x="1673" y="2634"/>
                  </a:lnTo>
                  <a:lnTo>
                    <a:pt x="1799" y="2594"/>
                  </a:lnTo>
                  <a:lnTo>
                    <a:pt x="1919" y="2544"/>
                  </a:lnTo>
                  <a:lnTo>
                    <a:pt x="2033" y="2482"/>
                  </a:lnTo>
                  <a:lnTo>
                    <a:pt x="2139" y="2410"/>
                  </a:lnTo>
                  <a:lnTo>
                    <a:pt x="2239" y="2328"/>
                  </a:lnTo>
                  <a:lnTo>
                    <a:pt x="2330" y="2238"/>
                  </a:lnTo>
                  <a:lnTo>
                    <a:pt x="2412" y="2138"/>
                  </a:lnTo>
                  <a:lnTo>
                    <a:pt x="2484" y="2032"/>
                  </a:lnTo>
                  <a:lnTo>
                    <a:pt x="2545" y="1917"/>
                  </a:lnTo>
                  <a:lnTo>
                    <a:pt x="2596" y="1798"/>
                  </a:lnTo>
                  <a:lnTo>
                    <a:pt x="2636" y="1671"/>
                  </a:lnTo>
                  <a:lnTo>
                    <a:pt x="2662" y="1541"/>
                  </a:lnTo>
                  <a:lnTo>
                    <a:pt x="2676" y="1406"/>
                  </a:lnTo>
                  <a:lnTo>
                    <a:pt x="2677" y="1337"/>
                  </a:lnTo>
                  <a:lnTo>
                    <a:pt x="2676" y="1268"/>
                  </a:lnTo>
                  <a:lnTo>
                    <a:pt x="2662" y="1133"/>
                  </a:lnTo>
                  <a:lnTo>
                    <a:pt x="2636" y="1003"/>
                  </a:lnTo>
                  <a:lnTo>
                    <a:pt x="2596" y="877"/>
                  </a:lnTo>
                  <a:lnTo>
                    <a:pt x="2545" y="758"/>
                  </a:lnTo>
                  <a:lnTo>
                    <a:pt x="2484" y="644"/>
                  </a:lnTo>
                  <a:lnTo>
                    <a:pt x="2412" y="537"/>
                  </a:lnTo>
                  <a:lnTo>
                    <a:pt x="2330" y="438"/>
                  </a:lnTo>
                  <a:lnTo>
                    <a:pt x="2239" y="347"/>
                  </a:lnTo>
                  <a:lnTo>
                    <a:pt x="2139" y="265"/>
                  </a:lnTo>
                  <a:lnTo>
                    <a:pt x="2033" y="193"/>
                  </a:lnTo>
                  <a:lnTo>
                    <a:pt x="1919" y="132"/>
                  </a:lnTo>
                  <a:lnTo>
                    <a:pt x="1799" y="81"/>
                  </a:lnTo>
                  <a:lnTo>
                    <a:pt x="1673" y="41"/>
                  </a:lnTo>
                  <a:lnTo>
                    <a:pt x="1543" y="15"/>
                  </a:lnTo>
                  <a:lnTo>
                    <a:pt x="1408" y="1"/>
                  </a:lnTo>
                  <a:lnTo>
                    <a:pt x="1339" y="0"/>
                  </a:lnTo>
                  <a:close/>
                  <a:moveTo>
                    <a:pt x="1723" y="1865"/>
                  </a:moveTo>
                  <a:lnTo>
                    <a:pt x="1701" y="1891"/>
                  </a:lnTo>
                  <a:lnTo>
                    <a:pt x="1650" y="1937"/>
                  </a:lnTo>
                  <a:lnTo>
                    <a:pt x="1594" y="1973"/>
                  </a:lnTo>
                  <a:lnTo>
                    <a:pt x="1533" y="1999"/>
                  </a:lnTo>
                  <a:lnTo>
                    <a:pt x="1500" y="2009"/>
                  </a:lnTo>
                  <a:lnTo>
                    <a:pt x="1486" y="2013"/>
                  </a:lnTo>
                  <a:lnTo>
                    <a:pt x="1465" y="2025"/>
                  </a:lnTo>
                  <a:lnTo>
                    <a:pt x="1450" y="2042"/>
                  </a:lnTo>
                  <a:lnTo>
                    <a:pt x="1445" y="2066"/>
                  </a:lnTo>
                  <a:lnTo>
                    <a:pt x="1445" y="2080"/>
                  </a:lnTo>
                  <a:lnTo>
                    <a:pt x="1446" y="2139"/>
                  </a:lnTo>
                  <a:lnTo>
                    <a:pt x="1445" y="2199"/>
                  </a:lnTo>
                  <a:lnTo>
                    <a:pt x="1444" y="2211"/>
                  </a:lnTo>
                  <a:lnTo>
                    <a:pt x="1438" y="2231"/>
                  </a:lnTo>
                  <a:lnTo>
                    <a:pt x="1425" y="2245"/>
                  </a:lnTo>
                  <a:lnTo>
                    <a:pt x="1405" y="2253"/>
                  </a:lnTo>
                  <a:lnTo>
                    <a:pt x="1392" y="2254"/>
                  </a:lnTo>
                  <a:lnTo>
                    <a:pt x="1329" y="2255"/>
                  </a:lnTo>
                  <a:lnTo>
                    <a:pt x="1265" y="2254"/>
                  </a:lnTo>
                  <a:lnTo>
                    <a:pt x="1252" y="2253"/>
                  </a:lnTo>
                  <a:lnTo>
                    <a:pt x="1231" y="2245"/>
                  </a:lnTo>
                  <a:lnTo>
                    <a:pt x="1216" y="2230"/>
                  </a:lnTo>
                  <a:lnTo>
                    <a:pt x="1210" y="2209"/>
                  </a:lnTo>
                  <a:lnTo>
                    <a:pt x="1209" y="2196"/>
                  </a:lnTo>
                  <a:lnTo>
                    <a:pt x="1209" y="2152"/>
                  </a:lnTo>
                  <a:lnTo>
                    <a:pt x="1208" y="2109"/>
                  </a:lnTo>
                  <a:lnTo>
                    <a:pt x="1207" y="2087"/>
                  </a:lnTo>
                  <a:lnTo>
                    <a:pt x="1204" y="2059"/>
                  </a:lnTo>
                  <a:lnTo>
                    <a:pt x="1191" y="2044"/>
                  </a:lnTo>
                  <a:lnTo>
                    <a:pt x="1165" y="2036"/>
                  </a:lnTo>
                  <a:lnTo>
                    <a:pt x="1144" y="2033"/>
                  </a:lnTo>
                  <a:lnTo>
                    <a:pt x="1086" y="2023"/>
                  </a:lnTo>
                  <a:lnTo>
                    <a:pt x="1000" y="2000"/>
                  </a:lnTo>
                  <a:lnTo>
                    <a:pt x="944" y="1980"/>
                  </a:lnTo>
                  <a:lnTo>
                    <a:pt x="917" y="1968"/>
                  </a:lnTo>
                  <a:lnTo>
                    <a:pt x="897" y="1958"/>
                  </a:lnTo>
                  <a:lnTo>
                    <a:pt x="872" y="1940"/>
                  </a:lnTo>
                  <a:lnTo>
                    <a:pt x="863" y="1917"/>
                  </a:lnTo>
                  <a:lnTo>
                    <a:pt x="865" y="1887"/>
                  </a:lnTo>
                  <a:lnTo>
                    <a:pt x="871" y="1867"/>
                  </a:lnTo>
                  <a:lnTo>
                    <a:pt x="889" y="1801"/>
                  </a:lnTo>
                  <a:lnTo>
                    <a:pt x="908" y="1735"/>
                  </a:lnTo>
                  <a:lnTo>
                    <a:pt x="914" y="1718"/>
                  </a:lnTo>
                  <a:lnTo>
                    <a:pt x="927" y="1696"/>
                  </a:lnTo>
                  <a:lnTo>
                    <a:pt x="943" y="1688"/>
                  </a:lnTo>
                  <a:lnTo>
                    <a:pt x="968" y="1695"/>
                  </a:lnTo>
                  <a:lnTo>
                    <a:pt x="984" y="1703"/>
                  </a:lnTo>
                  <a:lnTo>
                    <a:pt x="1015" y="1718"/>
                  </a:lnTo>
                  <a:lnTo>
                    <a:pt x="1076" y="1742"/>
                  </a:lnTo>
                  <a:lnTo>
                    <a:pt x="1139" y="1760"/>
                  </a:lnTo>
                  <a:lnTo>
                    <a:pt x="1203" y="1773"/>
                  </a:lnTo>
                  <a:lnTo>
                    <a:pt x="1238" y="1778"/>
                  </a:lnTo>
                  <a:lnTo>
                    <a:pt x="1259" y="1780"/>
                  </a:lnTo>
                  <a:lnTo>
                    <a:pt x="1301" y="1781"/>
                  </a:lnTo>
                  <a:lnTo>
                    <a:pt x="1342" y="1775"/>
                  </a:lnTo>
                  <a:lnTo>
                    <a:pt x="1383" y="1765"/>
                  </a:lnTo>
                  <a:lnTo>
                    <a:pt x="1402" y="1757"/>
                  </a:lnTo>
                  <a:lnTo>
                    <a:pt x="1420" y="1748"/>
                  </a:lnTo>
                  <a:lnTo>
                    <a:pt x="1449" y="1726"/>
                  </a:lnTo>
                  <a:lnTo>
                    <a:pt x="1471" y="1700"/>
                  </a:lnTo>
                  <a:lnTo>
                    <a:pt x="1484" y="1669"/>
                  </a:lnTo>
                  <a:lnTo>
                    <a:pt x="1488" y="1637"/>
                  </a:lnTo>
                  <a:lnTo>
                    <a:pt x="1484" y="1605"/>
                  </a:lnTo>
                  <a:lnTo>
                    <a:pt x="1471" y="1573"/>
                  </a:lnTo>
                  <a:lnTo>
                    <a:pt x="1447" y="1544"/>
                  </a:lnTo>
                  <a:lnTo>
                    <a:pt x="1433" y="1531"/>
                  </a:lnTo>
                  <a:lnTo>
                    <a:pt x="1411" y="1514"/>
                  </a:lnTo>
                  <a:lnTo>
                    <a:pt x="1364" y="1487"/>
                  </a:lnTo>
                  <a:lnTo>
                    <a:pt x="1339" y="1476"/>
                  </a:lnTo>
                  <a:lnTo>
                    <a:pt x="1274" y="1448"/>
                  </a:lnTo>
                  <a:lnTo>
                    <a:pt x="1175" y="1408"/>
                  </a:lnTo>
                  <a:lnTo>
                    <a:pt x="1112" y="1377"/>
                  </a:lnTo>
                  <a:lnTo>
                    <a:pt x="1082" y="1360"/>
                  </a:lnTo>
                  <a:lnTo>
                    <a:pt x="1057" y="1345"/>
                  </a:lnTo>
                  <a:lnTo>
                    <a:pt x="1013" y="1312"/>
                  </a:lnTo>
                  <a:lnTo>
                    <a:pt x="973" y="1277"/>
                  </a:lnTo>
                  <a:lnTo>
                    <a:pt x="939" y="1237"/>
                  </a:lnTo>
                  <a:lnTo>
                    <a:pt x="912" y="1194"/>
                  </a:lnTo>
                  <a:lnTo>
                    <a:pt x="892" y="1147"/>
                  </a:lnTo>
                  <a:lnTo>
                    <a:pt x="879" y="1096"/>
                  </a:lnTo>
                  <a:lnTo>
                    <a:pt x="874" y="1041"/>
                  </a:lnTo>
                  <a:lnTo>
                    <a:pt x="875" y="1011"/>
                  </a:lnTo>
                  <a:lnTo>
                    <a:pt x="878" y="977"/>
                  </a:lnTo>
                  <a:lnTo>
                    <a:pt x="891" y="915"/>
                  </a:lnTo>
                  <a:lnTo>
                    <a:pt x="912" y="860"/>
                  </a:lnTo>
                  <a:lnTo>
                    <a:pt x="940" y="810"/>
                  </a:lnTo>
                  <a:lnTo>
                    <a:pt x="976" y="766"/>
                  </a:lnTo>
                  <a:lnTo>
                    <a:pt x="1020" y="727"/>
                  </a:lnTo>
                  <a:lnTo>
                    <a:pt x="1070" y="694"/>
                  </a:lnTo>
                  <a:lnTo>
                    <a:pt x="1126" y="666"/>
                  </a:lnTo>
                  <a:lnTo>
                    <a:pt x="1157" y="654"/>
                  </a:lnTo>
                  <a:lnTo>
                    <a:pt x="1180" y="646"/>
                  </a:lnTo>
                  <a:lnTo>
                    <a:pt x="1209" y="632"/>
                  </a:lnTo>
                  <a:lnTo>
                    <a:pt x="1223" y="614"/>
                  </a:lnTo>
                  <a:lnTo>
                    <a:pt x="1226" y="584"/>
                  </a:lnTo>
                  <a:lnTo>
                    <a:pt x="1226" y="559"/>
                  </a:lnTo>
                  <a:lnTo>
                    <a:pt x="1226" y="486"/>
                  </a:lnTo>
                  <a:lnTo>
                    <a:pt x="1227" y="467"/>
                  </a:lnTo>
                  <a:lnTo>
                    <a:pt x="1232" y="441"/>
                  </a:lnTo>
                  <a:lnTo>
                    <a:pt x="1246" y="427"/>
                  </a:lnTo>
                  <a:lnTo>
                    <a:pt x="1271" y="421"/>
                  </a:lnTo>
                  <a:lnTo>
                    <a:pt x="1290" y="421"/>
                  </a:lnTo>
                  <a:lnTo>
                    <a:pt x="1340" y="421"/>
                  </a:lnTo>
                  <a:lnTo>
                    <a:pt x="1380" y="421"/>
                  </a:lnTo>
                  <a:lnTo>
                    <a:pt x="1418" y="424"/>
                  </a:lnTo>
                  <a:lnTo>
                    <a:pt x="1435" y="430"/>
                  </a:lnTo>
                  <a:lnTo>
                    <a:pt x="1446" y="441"/>
                  </a:lnTo>
                  <a:lnTo>
                    <a:pt x="1452" y="458"/>
                  </a:lnTo>
                  <a:lnTo>
                    <a:pt x="1455" y="496"/>
                  </a:lnTo>
                  <a:lnTo>
                    <a:pt x="1455" y="537"/>
                  </a:lnTo>
                  <a:lnTo>
                    <a:pt x="1455" y="565"/>
                  </a:lnTo>
                  <a:lnTo>
                    <a:pt x="1460" y="599"/>
                  </a:lnTo>
                  <a:lnTo>
                    <a:pt x="1475" y="617"/>
                  </a:lnTo>
                  <a:lnTo>
                    <a:pt x="1509" y="626"/>
                  </a:lnTo>
                  <a:lnTo>
                    <a:pt x="1537" y="630"/>
                  </a:lnTo>
                  <a:lnTo>
                    <a:pt x="1583" y="639"/>
                  </a:lnTo>
                  <a:lnTo>
                    <a:pt x="1672" y="665"/>
                  </a:lnTo>
                  <a:lnTo>
                    <a:pt x="1716" y="683"/>
                  </a:lnTo>
                  <a:lnTo>
                    <a:pt x="1727" y="688"/>
                  </a:lnTo>
                  <a:lnTo>
                    <a:pt x="1743" y="702"/>
                  </a:lnTo>
                  <a:lnTo>
                    <a:pt x="1752" y="719"/>
                  </a:lnTo>
                  <a:lnTo>
                    <a:pt x="1753" y="740"/>
                  </a:lnTo>
                  <a:lnTo>
                    <a:pt x="1749" y="752"/>
                  </a:lnTo>
                  <a:lnTo>
                    <a:pt x="1728" y="827"/>
                  </a:lnTo>
                  <a:lnTo>
                    <a:pt x="1706" y="900"/>
                  </a:lnTo>
                  <a:lnTo>
                    <a:pt x="1700" y="916"/>
                  </a:lnTo>
                  <a:lnTo>
                    <a:pt x="1687" y="936"/>
                  </a:lnTo>
                  <a:lnTo>
                    <a:pt x="1670" y="944"/>
                  </a:lnTo>
                  <a:lnTo>
                    <a:pt x="1647" y="938"/>
                  </a:lnTo>
                  <a:lnTo>
                    <a:pt x="1631" y="931"/>
                  </a:lnTo>
                  <a:lnTo>
                    <a:pt x="1598" y="916"/>
                  </a:lnTo>
                  <a:lnTo>
                    <a:pt x="1529" y="893"/>
                  </a:lnTo>
                  <a:lnTo>
                    <a:pt x="1459" y="879"/>
                  </a:lnTo>
                  <a:lnTo>
                    <a:pt x="1385" y="874"/>
                  </a:lnTo>
                  <a:lnTo>
                    <a:pt x="1347" y="875"/>
                  </a:lnTo>
                  <a:lnTo>
                    <a:pt x="1328" y="876"/>
                  </a:lnTo>
                  <a:lnTo>
                    <a:pt x="1290" y="883"/>
                  </a:lnTo>
                  <a:lnTo>
                    <a:pt x="1272" y="890"/>
                  </a:lnTo>
                  <a:lnTo>
                    <a:pt x="1257" y="898"/>
                  </a:lnTo>
                  <a:lnTo>
                    <a:pt x="1232" y="916"/>
                  </a:lnTo>
                  <a:lnTo>
                    <a:pt x="1213" y="939"/>
                  </a:lnTo>
                  <a:lnTo>
                    <a:pt x="1202" y="964"/>
                  </a:lnTo>
                  <a:lnTo>
                    <a:pt x="1198" y="992"/>
                  </a:lnTo>
                  <a:lnTo>
                    <a:pt x="1202" y="1019"/>
                  </a:lnTo>
                  <a:lnTo>
                    <a:pt x="1213" y="1045"/>
                  </a:lnTo>
                  <a:lnTo>
                    <a:pt x="1233" y="1070"/>
                  </a:lnTo>
                  <a:lnTo>
                    <a:pt x="1246" y="1081"/>
                  </a:lnTo>
                  <a:lnTo>
                    <a:pt x="1274" y="1103"/>
                  </a:lnTo>
                  <a:lnTo>
                    <a:pt x="1336" y="1136"/>
                  </a:lnTo>
                  <a:lnTo>
                    <a:pt x="1369" y="1150"/>
                  </a:lnTo>
                  <a:lnTo>
                    <a:pt x="1425" y="1173"/>
                  </a:lnTo>
                  <a:lnTo>
                    <a:pt x="1539" y="1223"/>
                  </a:lnTo>
                  <a:lnTo>
                    <a:pt x="1593" y="1252"/>
                  </a:lnTo>
                  <a:lnTo>
                    <a:pt x="1615" y="1265"/>
                  </a:lnTo>
                  <a:lnTo>
                    <a:pt x="1654" y="1292"/>
                  </a:lnTo>
                  <a:lnTo>
                    <a:pt x="1688" y="1323"/>
                  </a:lnTo>
                  <a:lnTo>
                    <a:pt x="1720" y="1357"/>
                  </a:lnTo>
                  <a:lnTo>
                    <a:pt x="1759" y="1411"/>
                  </a:lnTo>
                  <a:lnTo>
                    <a:pt x="1795" y="1492"/>
                  </a:lnTo>
                  <a:lnTo>
                    <a:pt x="1813" y="1576"/>
                  </a:lnTo>
                  <a:lnTo>
                    <a:pt x="1813" y="1641"/>
                  </a:lnTo>
                  <a:lnTo>
                    <a:pt x="1808" y="1684"/>
                  </a:lnTo>
                  <a:lnTo>
                    <a:pt x="1798" y="1727"/>
                  </a:lnTo>
                  <a:lnTo>
                    <a:pt x="1783" y="1768"/>
                  </a:lnTo>
                  <a:lnTo>
                    <a:pt x="1763" y="1808"/>
                  </a:lnTo>
                  <a:lnTo>
                    <a:pt x="1738" y="1847"/>
                  </a:lnTo>
                  <a:lnTo>
                    <a:pt x="1723" y="1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 useBgFill="1">
          <p:nvSpPr>
            <p:cNvPr id="41" name="TextBox 40"/>
            <p:cNvSpPr txBox="1"/>
            <p:nvPr/>
          </p:nvSpPr>
          <p:spPr>
            <a:xfrm>
              <a:off x="863044" y="1196059"/>
              <a:ext cx="10465912" cy="8925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회사별 차이가 있는 상품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보통약관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개발 전략 필요</a:t>
              </a:r>
              <a:endPara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latin typeface="나눔고딕" panose="020B0600000101010101" charset="-127"/>
                  <a:ea typeface="나눔고딕" panose="020B0600000101010101" charset="-127"/>
                </a:rPr>
                <a:t>                                                                                                                 ↳ </a:t>
              </a:r>
              <a:r>
                <a:rPr lang="ko-KR" altLang="en-US" sz="2000" spc="-150" dirty="0">
                  <a:solidFill>
                    <a:schemeClr val="accent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실질적 상품 자유화</a:t>
              </a:r>
            </a:p>
          </p:txBody>
        </p:sp>
        <p:sp>
          <p:nvSpPr>
            <p:cNvPr id="6" name="아래쪽 화살표 5"/>
            <p:cNvSpPr/>
            <p:nvPr/>
          </p:nvSpPr>
          <p:spPr>
            <a:xfrm>
              <a:off x="2170225" y="5036067"/>
              <a:ext cx="1333372" cy="640114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34000">
                  <a:schemeClr val="accent6">
                    <a:lumMod val="60000"/>
                    <a:lumOff val="40000"/>
                  </a:schemeClr>
                </a:gs>
                <a:gs pos="71565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6695" y="324648"/>
              <a:ext cx="65538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1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다양한 상품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다양한 가격 전략</a:t>
              </a:r>
            </a:p>
          </p:txBody>
        </p:sp>
        <p:sp>
          <p:nvSpPr>
            <p:cNvPr id="44" name="오각형 16">
              <a:extLst>
                <a:ext uri="{FF2B5EF4-FFF2-40B4-BE49-F238E27FC236}">
                  <a16:creationId xmlns:a16="http://schemas.microsoft.com/office/drawing/2014/main" id="{899F8D2E-F3CC-49BB-8C9C-D0053F6D252D}"/>
                </a:ext>
              </a:extLst>
            </p:cNvPr>
            <p:cNvSpPr/>
            <p:nvPr/>
          </p:nvSpPr>
          <p:spPr>
            <a:xfrm>
              <a:off x="97382" y="5692609"/>
              <a:ext cx="11911738" cy="868605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1299999" lon="0" rev="0"/>
              </a:camera>
              <a:lightRig rig="threePt" dir="t"/>
            </a:scene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3540" y="5849912"/>
              <a:ext cx="115011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실질적상품자유화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7" name="사각형: 둥근 모서리 13">
              <a:extLst>
                <a:ext uri="{FF2B5EF4-FFF2-40B4-BE49-F238E27FC236}">
                  <a16:creationId xmlns:a16="http://schemas.microsoft.com/office/drawing/2014/main" id="{6249CD29-BCD5-4EA9-865E-C54A2DB06E1E}"/>
                </a:ext>
              </a:extLst>
            </p:cNvPr>
            <p:cNvSpPr/>
            <p:nvPr/>
          </p:nvSpPr>
          <p:spPr>
            <a:xfrm>
              <a:off x="8266221" y="5803237"/>
              <a:ext cx="1601826" cy="66882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2089482" y="5798993"/>
              <a:ext cx="1523661" cy="67306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5184641" y="5798993"/>
              <a:ext cx="1523661" cy="67306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오각형 16">
              <a:extLst>
                <a:ext uri="{FF2B5EF4-FFF2-40B4-BE49-F238E27FC236}">
                  <a16:creationId xmlns:a16="http://schemas.microsoft.com/office/drawing/2014/main" id="{899F8D2E-F3CC-49BB-8C9C-D0053F6D252D}"/>
                </a:ext>
              </a:extLst>
            </p:cNvPr>
            <p:cNvSpPr/>
            <p:nvPr/>
          </p:nvSpPr>
          <p:spPr>
            <a:xfrm>
              <a:off x="140131" y="4313326"/>
              <a:ext cx="11911738" cy="868605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>
                <a:rot lat="21299999" lon="0" rev="0"/>
              </a:camera>
              <a:lightRig rig="threePt" dir="t"/>
            </a:scene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1671" y="4482069"/>
              <a:ext cx="1150118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500" dirty="0">
                  <a:solidFill>
                    <a:schemeClr val="accent6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제한된</a:t>
              </a:r>
              <a:endParaRPr lang="en-US" altLang="ko-KR" sz="15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sz="1500" dirty="0" err="1">
                  <a:solidFill>
                    <a:schemeClr val="accent6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상품자유화</a:t>
              </a:r>
              <a:endParaRPr lang="ko-KR" altLang="en-US" sz="9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3" name="사각형: 둥근 모서리 13">
              <a:extLst>
                <a:ext uri="{FF2B5EF4-FFF2-40B4-BE49-F238E27FC236}">
                  <a16:creationId xmlns:a16="http://schemas.microsoft.com/office/drawing/2014/main" id="{6249CD29-BCD5-4EA9-865E-C54A2DB06E1E}"/>
                </a:ext>
              </a:extLst>
            </p:cNvPr>
            <p:cNvSpPr/>
            <p:nvPr/>
          </p:nvSpPr>
          <p:spPr>
            <a:xfrm>
              <a:off x="8266221" y="4423705"/>
              <a:ext cx="1601826" cy="6688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8307476" y="4612171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회사별 차이</a:t>
              </a:r>
              <a:endPara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2089482" y="4419461"/>
              <a:ext cx="1523661" cy="673063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5184641" y="4419461"/>
              <a:ext cx="1523661" cy="673063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5215387" y="4593739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단일 구조</a:t>
              </a:r>
              <a:endPara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2120228" y="4593738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단일 구조</a:t>
              </a:r>
              <a:endPara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2089482" y="5993257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회사별 차이</a:t>
              </a:r>
              <a:endParaRPr lang="ko-KR" altLang="en-US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5215387" y="6001475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회사별 차이</a:t>
              </a:r>
              <a:endParaRPr lang="ko-KR" altLang="en-US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8336050" y="5993257"/>
              <a:ext cx="146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회사별 차이</a:t>
              </a:r>
              <a:endParaRPr lang="ko-KR" altLang="en-US" sz="11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626669" y="1828800"/>
              <a:ext cx="5717407" cy="4908884"/>
            </a:xfrm>
            <a:prstGeom prst="roundRect">
              <a:avLst/>
            </a:prstGeom>
            <a:noFill/>
            <a:ln w="381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537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오른쪽 화살표 6"/>
            <p:cNvSpPr/>
            <p:nvPr/>
          </p:nvSpPr>
          <p:spPr>
            <a:xfrm>
              <a:off x="1036631" y="3029930"/>
              <a:ext cx="7538409" cy="982471"/>
            </a:xfrm>
            <a:prstGeom prst="rightArrow">
              <a:avLst>
                <a:gd name="adj1" fmla="val 91441"/>
                <a:gd name="adj2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1036631" y="1223136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전면적 자유화를 적용하기 곤란한 담보가 있다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782" y="326214"/>
              <a:ext cx="379594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제도 보완</a:t>
              </a:r>
            </a:p>
          </p:txBody>
        </p:sp>
        <p:sp>
          <p:nvSpPr>
            <p:cNvPr id="23" name="타원 22"/>
            <p:cNvSpPr/>
            <p:nvPr/>
          </p:nvSpPr>
          <p:spPr>
            <a:xfrm>
              <a:off x="2916110" y="2775931"/>
              <a:ext cx="1440000" cy="144000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상승</a:t>
              </a:r>
            </a:p>
          </p:txBody>
        </p:sp>
        <p:sp>
          <p:nvSpPr>
            <p:cNvPr id="29" name="타원 28"/>
            <p:cNvSpPr/>
            <p:nvPr/>
          </p:nvSpPr>
          <p:spPr>
            <a:xfrm>
              <a:off x="4821720" y="2219306"/>
              <a:ext cx="2664000" cy="2664000"/>
            </a:xfrm>
            <a:prstGeom prst="ellipse">
              <a:avLst/>
            </a:prstGeom>
            <a:solidFill>
              <a:srgbClr val="C03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보험철수</a:t>
              </a:r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공동인수증가</a:t>
              </a:r>
              <a:endParaRPr lang="en-US" altLang="ko-KR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sz="9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보험료인상</a:t>
              </a:r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갈등</a:t>
              </a:r>
              <a:endParaRPr lang="ko-KR" altLang="en-US" dirty="0"/>
            </a:p>
          </p:txBody>
        </p:sp>
        <p:sp>
          <p:nvSpPr>
            <p:cNvPr id="52" name="타원 51"/>
            <p:cNvSpPr/>
            <p:nvPr/>
          </p:nvSpPr>
          <p:spPr>
            <a:xfrm>
              <a:off x="1413634" y="3030052"/>
              <a:ext cx="1080000" cy="1080000"/>
            </a:xfrm>
            <a:prstGeom prst="ellipse">
              <a:avLst/>
            </a:prstGeom>
            <a:solidFill>
              <a:srgbClr val="15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8045" y="3243377"/>
              <a:ext cx="1172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원가 증가</a:t>
              </a:r>
              <a:endParaRPr lang="en-US" altLang="ko-KR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누수 증가</a:t>
              </a:r>
              <a:r>
                <a:rPr lang="en-US" altLang="ko-KR" sz="1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8682520" y="2066906"/>
              <a:ext cx="2808000" cy="28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>
                      <a:lumMod val="8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해소방안</a:t>
              </a:r>
              <a:endParaRPr lang="en-US" altLang="ko-KR" dirty="0">
                <a:solidFill>
                  <a:schemeClr val="bg1">
                    <a:lumMod val="8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sz="2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전면적 자유화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0" y="5112327"/>
              <a:ext cx="12192000" cy="17456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6765609" y="5413927"/>
              <a:ext cx="2561271" cy="830997"/>
              <a:chOff x="1416239" y="4649375"/>
              <a:chExt cx="2388949" cy="969990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D424A92E-51AA-4B08-A764-5370A6C6F736}"/>
                  </a:ext>
                </a:extLst>
              </p:cNvPr>
              <p:cNvSpPr/>
              <p:nvPr/>
            </p:nvSpPr>
            <p:spPr>
              <a:xfrm>
                <a:off x="1991025" y="4649375"/>
                <a:ext cx="1814163" cy="96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자유화는</a:t>
                </a:r>
                <a:endParaRPr lang="en-US" altLang="ko-KR" sz="1400" b="1" dirty="0">
                  <a:solidFill>
                    <a:schemeClr val="bg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b="1" dirty="0" err="1">
                    <a:solidFill>
                      <a:schemeClr val="bg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의무담보</a:t>
                </a:r>
                <a:r>
                  <a:rPr lang="ko-KR" altLang="en-US" b="1" dirty="0">
                    <a:solidFill>
                      <a:schemeClr val="bg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적용 곤란</a:t>
                </a:r>
                <a:endParaRPr lang="ko-KR" altLang="en-US" dirty="0">
                  <a:solidFill>
                    <a:schemeClr val="bg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234D02EA-3BD3-41A4-8A3C-FC88F673A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239" y="4734751"/>
                <a:ext cx="368075" cy="462236"/>
              </a:xfrm>
              <a:custGeom>
                <a:avLst/>
                <a:gdLst>
                  <a:gd name="T0" fmla="*/ 1494 w 3321"/>
                  <a:gd name="T1" fmla="*/ 2318 h 3312"/>
                  <a:gd name="T2" fmla="*/ 1494 w 3321"/>
                  <a:gd name="T3" fmla="*/ 1855 h 3312"/>
                  <a:gd name="T4" fmla="*/ 1753 w 3321"/>
                  <a:gd name="T5" fmla="*/ 3 h 3312"/>
                  <a:gd name="T6" fmla="*/ 2027 w 3321"/>
                  <a:gd name="T7" fmla="*/ 42 h 3312"/>
                  <a:gd name="T8" fmla="*/ 2291 w 3321"/>
                  <a:gd name="T9" fmla="*/ 115 h 3312"/>
                  <a:gd name="T10" fmla="*/ 1885 w 3321"/>
                  <a:gd name="T11" fmla="*/ 349 h 3312"/>
                  <a:gd name="T12" fmla="*/ 1661 w 3321"/>
                  <a:gd name="T13" fmla="*/ 331 h 3312"/>
                  <a:gd name="T14" fmla="*/ 1394 w 3321"/>
                  <a:gd name="T15" fmla="*/ 358 h 3312"/>
                  <a:gd name="T16" fmla="*/ 1145 w 3321"/>
                  <a:gd name="T17" fmla="*/ 437 h 3312"/>
                  <a:gd name="T18" fmla="*/ 919 w 3321"/>
                  <a:gd name="T19" fmla="*/ 559 h 3312"/>
                  <a:gd name="T20" fmla="*/ 723 w 3321"/>
                  <a:gd name="T21" fmla="*/ 721 h 3312"/>
                  <a:gd name="T22" fmla="*/ 561 w 3321"/>
                  <a:gd name="T23" fmla="*/ 916 h 3312"/>
                  <a:gd name="T24" fmla="*/ 438 w 3321"/>
                  <a:gd name="T25" fmla="*/ 1142 h 3312"/>
                  <a:gd name="T26" fmla="*/ 359 w 3321"/>
                  <a:gd name="T27" fmla="*/ 1390 h 3312"/>
                  <a:gd name="T28" fmla="*/ 332 w 3321"/>
                  <a:gd name="T29" fmla="*/ 1656 h 3312"/>
                  <a:gd name="T30" fmla="*/ 359 w 3321"/>
                  <a:gd name="T31" fmla="*/ 1922 h 3312"/>
                  <a:gd name="T32" fmla="*/ 438 w 3321"/>
                  <a:gd name="T33" fmla="*/ 2170 h 3312"/>
                  <a:gd name="T34" fmla="*/ 561 w 3321"/>
                  <a:gd name="T35" fmla="*/ 2396 h 3312"/>
                  <a:gd name="T36" fmla="*/ 723 w 3321"/>
                  <a:gd name="T37" fmla="*/ 2591 h 3312"/>
                  <a:gd name="T38" fmla="*/ 919 w 3321"/>
                  <a:gd name="T39" fmla="*/ 2753 h 3312"/>
                  <a:gd name="T40" fmla="*/ 1145 w 3321"/>
                  <a:gd name="T41" fmla="*/ 2875 h 3312"/>
                  <a:gd name="T42" fmla="*/ 1394 w 3321"/>
                  <a:gd name="T43" fmla="*/ 2954 h 3312"/>
                  <a:gd name="T44" fmla="*/ 1661 w 3321"/>
                  <a:gd name="T45" fmla="*/ 2981 h 3312"/>
                  <a:gd name="T46" fmla="*/ 1927 w 3321"/>
                  <a:gd name="T47" fmla="*/ 2954 h 3312"/>
                  <a:gd name="T48" fmla="*/ 2176 w 3321"/>
                  <a:gd name="T49" fmla="*/ 2875 h 3312"/>
                  <a:gd name="T50" fmla="*/ 2402 w 3321"/>
                  <a:gd name="T51" fmla="*/ 2753 h 3312"/>
                  <a:gd name="T52" fmla="*/ 2598 w 3321"/>
                  <a:gd name="T53" fmla="*/ 2591 h 3312"/>
                  <a:gd name="T54" fmla="*/ 2760 w 3321"/>
                  <a:gd name="T55" fmla="*/ 2396 h 3312"/>
                  <a:gd name="T56" fmla="*/ 2883 w 3321"/>
                  <a:gd name="T57" fmla="*/ 2170 h 3312"/>
                  <a:gd name="T58" fmla="*/ 2962 w 3321"/>
                  <a:gd name="T59" fmla="*/ 1922 h 3312"/>
                  <a:gd name="T60" fmla="*/ 2989 w 3321"/>
                  <a:gd name="T61" fmla="*/ 1656 h 3312"/>
                  <a:gd name="T62" fmla="*/ 3309 w 3321"/>
                  <a:gd name="T63" fmla="*/ 1856 h 3312"/>
                  <a:gd name="T64" fmla="*/ 3248 w 3321"/>
                  <a:gd name="T65" fmla="*/ 2141 h 3312"/>
                  <a:gd name="T66" fmla="*/ 3139 w 3321"/>
                  <a:gd name="T67" fmla="*/ 2407 h 3312"/>
                  <a:gd name="T68" fmla="*/ 2988 w 3321"/>
                  <a:gd name="T69" fmla="*/ 2648 h 3312"/>
                  <a:gd name="T70" fmla="*/ 2799 w 3321"/>
                  <a:gd name="T71" fmla="*/ 2858 h 3312"/>
                  <a:gd name="T72" fmla="*/ 2577 w 3321"/>
                  <a:gd name="T73" fmla="*/ 3035 h 3312"/>
                  <a:gd name="T74" fmla="*/ 2327 w 3321"/>
                  <a:gd name="T75" fmla="*/ 3171 h 3312"/>
                  <a:gd name="T76" fmla="*/ 2053 w 3321"/>
                  <a:gd name="T77" fmla="*/ 3265 h 3312"/>
                  <a:gd name="T78" fmla="*/ 1761 w 3321"/>
                  <a:gd name="T79" fmla="*/ 3309 h 3312"/>
                  <a:gd name="T80" fmla="*/ 1460 w 3321"/>
                  <a:gd name="T81" fmla="*/ 3300 h 3312"/>
                  <a:gd name="T82" fmla="*/ 1174 w 3321"/>
                  <a:gd name="T83" fmla="*/ 3239 h 3312"/>
                  <a:gd name="T84" fmla="*/ 908 w 3321"/>
                  <a:gd name="T85" fmla="*/ 3130 h 3312"/>
                  <a:gd name="T86" fmla="*/ 666 w 3321"/>
                  <a:gd name="T87" fmla="*/ 2980 h 3312"/>
                  <a:gd name="T88" fmla="*/ 455 w 3321"/>
                  <a:gd name="T89" fmla="*/ 2791 h 3312"/>
                  <a:gd name="T90" fmla="*/ 278 w 3321"/>
                  <a:gd name="T91" fmla="*/ 2570 h 3312"/>
                  <a:gd name="T92" fmla="*/ 141 w 3321"/>
                  <a:gd name="T93" fmla="*/ 2320 h 3312"/>
                  <a:gd name="T94" fmla="*/ 47 w 3321"/>
                  <a:gd name="T95" fmla="*/ 2047 h 3312"/>
                  <a:gd name="T96" fmla="*/ 3 w 3321"/>
                  <a:gd name="T97" fmla="*/ 1756 h 3312"/>
                  <a:gd name="T98" fmla="*/ 12 w 3321"/>
                  <a:gd name="T99" fmla="*/ 1456 h 3312"/>
                  <a:gd name="T100" fmla="*/ 73 w 3321"/>
                  <a:gd name="T101" fmla="*/ 1171 h 3312"/>
                  <a:gd name="T102" fmla="*/ 182 w 3321"/>
                  <a:gd name="T103" fmla="*/ 905 h 3312"/>
                  <a:gd name="T104" fmla="*/ 333 w 3321"/>
                  <a:gd name="T105" fmla="*/ 664 h 3312"/>
                  <a:gd name="T106" fmla="*/ 522 w 3321"/>
                  <a:gd name="T107" fmla="*/ 454 h 3312"/>
                  <a:gd name="T108" fmla="*/ 744 w 3321"/>
                  <a:gd name="T109" fmla="*/ 277 h 3312"/>
                  <a:gd name="T110" fmla="*/ 994 w 3321"/>
                  <a:gd name="T111" fmla="*/ 141 h 3312"/>
                  <a:gd name="T112" fmla="*/ 1268 w 3321"/>
                  <a:gd name="T113" fmla="*/ 47 h 3312"/>
                  <a:gd name="T114" fmla="*/ 1560 w 3321"/>
                  <a:gd name="T115" fmla="*/ 3 h 3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21" h="3312">
                    <a:moveTo>
                      <a:pt x="2922" y="431"/>
                    </a:moveTo>
                    <a:lnTo>
                      <a:pt x="3155" y="662"/>
                    </a:lnTo>
                    <a:lnTo>
                      <a:pt x="1494" y="2318"/>
                    </a:lnTo>
                    <a:lnTo>
                      <a:pt x="748" y="1574"/>
                    </a:lnTo>
                    <a:lnTo>
                      <a:pt x="979" y="1341"/>
                    </a:lnTo>
                    <a:lnTo>
                      <a:pt x="1494" y="1855"/>
                    </a:lnTo>
                    <a:lnTo>
                      <a:pt x="2922" y="431"/>
                    </a:lnTo>
                    <a:close/>
                    <a:moveTo>
                      <a:pt x="1661" y="0"/>
                    </a:moveTo>
                    <a:lnTo>
                      <a:pt x="1753" y="3"/>
                    </a:lnTo>
                    <a:lnTo>
                      <a:pt x="1845" y="11"/>
                    </a:lnTo>
                    <a:lnTo>
                      <a:pt x="1936" y="25"/>
                    </a:lnTo>
                    <a:lnTo>
                      <a:pt x="2027" y="42"/>
                    </a:lnTo>
                    <a:lnTo>
                      <a:pt x="2116" y="63"/>
                    </a:lnTo>
                    <a:lnTo>
                      <a:pt x="2205" y="88"/>
                    </a:lnTo>
                    <a:lnTo>
                      <a:pt x="2291" y="115"/>
                    </a:lnTo>
                    <a:lnTo>
                      <a:pt x="2026" y="380"/>
                    </a:lnTo>
                    <a:lnTo>
                      <a:pt x="1956" y="363"/>
                    </a:lnTo>
                    <a:lnTo>
                      <a:pt x="1885" y="349"/>
                    </a:lnTo>
                    <a:lnTo>
                      <a:pt x="1813" y="339"/>
                    </a:lnTo>
                    <a:lnTo>
                      <a:pt x="1738" y="333"/>
                    </a:lnTo>
                    <a:lnTo>
                      <a:pt x="1661" y="331"/>
                    </a:lnTo>
                    <a:lnTo>
                      <a:pt x="1570" y="334"/>
                    </a:lnTo>
                    <a:lnTo>
                      <a:pt x="1481" y="344"/>
                    </a:lnTo>
                    <a:lnTo>
                      <a:pt x="1394" y="358"/>
                    </a:lnTo>
                    <a:lnTo>
                      <a:pt x="1308" y="379"/>
                    </a:lnTo>
                    <a:lnTo>
                      <a:pt x="1226" y="405"/>
                    </a:lnTo>
                    <a:lnTo>
                      <a:pt x="1145" y="437"/>
                    </a:lnTo>
                    <a:lnTo>
                      <a:pt x="1067" y="472"/>
                    </a:lnTo>
                    <a:lnTo>
                      <a:pt x="991" y="513"/>
                    </a:lnTo>
                    <a:lnTo>
                      <a:pt x="919" y="559"/>
                    </a:lnTo>
                    <a:lnTo>
                      <a:pt x="850" y="608"/>
                    </a:lnTo>
                    <a:lnTo>
                      <a:pt x="785" y="662"/>
                    </a:lnTo>
                    <a:lnTo>
                      <a:pt x="723" y="721"/>
                    </a:lnTo>
                    <a:lnTo>
                      <a:pt x="664" y="783"/>
                    </a:lnTo>
                    <a:lnTo>
                      <a:pt x="610" y="848"/>
                    </a:lnTo>
                    <a:lnTo>
                      <a:pt x="561" y="916"/>
                    </a:lnTo>
                    <a:lnTo>
                      <a:pt x="514" y="989"/>
                    </a:lnTo>
                    <a:lnTo>
                      <a:pt x="473" y="1064"/>
                    </a:lnTo>
                    <a:lnTo>
                      <a:pt x="438" y="1142"/>
                    </a:lnTo>
                    <a:lnTo>
                      <a:pt x="407" y="1222"/>
                    </a:lnTo>
                    <a:lnTo>
                      <a:pt x="380" y="1305"/>
                    </a:lnTo>
                    <a:lnTo>
                      <a:pt x="359" y="1390"/>
                    </a:lnTo>
                    <a:lnTo>
                      <a:pt x="345" y="1477"/>
                    </a:lnTo>
                    <a:lnTo>
                      <a:pt x="335" y="1566"/>
                    </a:lnTo>
                    <a:lnTo>
                      <a:pt x="332" y="1656"/>
                    </a:lnTo>
                    <a:lnTo>
                      <a:pt x="335" y="1746"/>
                    </a:lnTo>
                    <a:lnTo>
                      <a:pt x="345" y="1835"/>
                    </a:lnTo>
                    <a:lnTo>
                      <a:pt x="359" y="1922"/>
                    </a:lnTo>
                    <a:lnTo>
                      <a:pt x="380" y="2007"/>
                    </a:lnTo>
                    <a:lnTo>
                      <a:pt x="407" y="2090"/>
                    </a:lnTo>
                    <a:lnTo>
                      <a:pt x="438" y="2170"/>
                    </a:lnTo>
                    <a:lnTo>
                      <a:pt x="473" y="2248"/>
                    </a:lnTo>
                    <a:lnTo>
                      <a:pt x="514" y="2323"/>
                    </a:lnTo>
                    <a:lnTo>
                      <a:pt x="561" y="2396"/>
                    </a:lnTo>
                    <a:lnTo>
                      <a:pt x="610" y="2464"/>
                    </a:lnTo>
                    <a:lnTo>
                      <a:pt x="664" y="2529"/>
                    </a:lnTo>
                    <a:lnTo>
                      <a:pt x="723" y="2591"/>
                    </a:lnTo>
                    <a:lnTo>
                      <a:pt x="785" y="2650"/>
                    </a:lnTo>
                    <a:lnTo>
                      <a:pt x="850" y="2704"/>
                    </a:lnTo>
                    <a:lnTo>
                      <a:pt x="919" y="2753"/>
                    </a:lnTo>
                    <a:lnTo>
                      <a:pt x="991" y="2799"/>
                    </a:lnTo>
                    <a:lnTo>
                      <a:pt x="1067" y="2840"/>
                    </a:lnTo>
                    <a:lnTo>
                      <a:pt x="1145" y="2875"/>
                    </a:lnTo>
                    <a:lnTo>
                      <a:pt x="1226" y="2907"/>
                    </a:lnTo>
                    <a:lnTo>
                      <a:pt x="1308" y="2933"/>
                    </a:lnTo>
                    <a:lnTo>
                      <a:pt x="1394" y="2954"/>
                    </a:lnTo>
                    <a:lnTo>
                      <a:pt x="1481" y="2968"/>
                    </a:lnTo>
                    <a:lnTo>
                      <a:pt x="1570" y="2978"/>
                    </a:lnTo>
                    <a:lnTo>
                      <a:pt x="1661" y="2981"/>
                    </a:lnTo>
                    <a:lnTo>
                      <a:pt x="1751" y="2978"/>
                    </a:lnTo>
                    <a:lnTo>
                      <a:pt x="1840" y="2968"/>
                    </a:lnTo>
                    <a:lnTo>
                      <a:pt x="1927" y="2954"/>
                    </a:lnTo>
                    <a:lnTo>
                      <a:pt x="2013" y="2933"/>
                    </a:lnTo>
                    <a:lnTo>
                      <a:pt x="2095" y="2907"/>
                    </a:lnTo>
                    <a:lnTo>
                      <a:pt x="2176" y="2875"/>
                    </a:lnTo>
                    <a:lnTo>
                      <a:pt x="2254" y="2840"/>
                    </a:lnTo>
                    <a:lnTo>
                      <a:pt x="2330" y="2799"/>
                    </a:lnTo>
                    <a:lnTo>
                      <a:pt x="2402" y="2753"/>
                    </a:lnTo>
                    <a:lnTo>
                      <a:pt x="2471" y="2704"/>
                    </a:lnTo>
                    <a:lnTo>
                      <a:pt x="2536" y="2650"/>
                    </a:lnTo>
                    <a:lnTo>
                      <a:pt x="2598" y="2591"/>
                    </a:lnTo>
                    <a:lnTo>
                      <a:pt x="2657" y="2529"/>
                    </a:lnTo>
                    <a:lnTo>
                      <a:pt x="2711" y="2464"/>
                    </a:lnTo>
                    <a:lnTo>
                      <a:pt x="2760" y="2396"/>
                    </a:lnTo>
                    <a:lnTo>
                      <a:pt x="2807" y="2323"/>
                    </a:lnTo>
                    <a:lnTo>
                      <a:pt x="2848" y="2248"/>
                    </a:lnTo>
                    <a:lnTo>
                      <a:pt x="2883" y="2170"/>
                    </a:lnTo>
                    <a:lnTo>
                      <a:pt x="2914" y="2090"/>
                    </a:lnTo>
                    <a:lnTo>
                      <a:pt x="2941" y="2007"/>
                    </a:lnTo>
                    <a:lnTo>
                      <a:pt x="2962" y="1922"/>
                    </a:lnTo>
                    <a:lnTo>
                      <a:pt x="2976" y="1835"/>
                    </a:lnTo>
                    <a:lnTo>
                      <a:pt x="2986" y="1746"/>
                    </a:lnTo>
                    <a:lnTo>
                      <a:pt x="2989" y="1656"/>
                    </a:lnTo>
                    <a:lnTo>
                      <a:pt x="3321" y="1656"/>
                    </a:lnTo>
                    <a:lnTo>
                      <a:pt x="3318" y="1756"/>
                    </a:lnTo>
                    <a:lnTo>
                      <a:pt x="3309" y="1856"/>
                    </a:lnTo>
                    <a:lnTo>
                      <a:pt x="3294" y="1952"/>
                    </a:lnTo>
                    <a:lnTo>
                      <a:pt x="3274" y="2047"/>
                    </a:lnTo>
                    <a:lnTo>
                      <a:pt x="3248" y="2141"/>
                    </a:lnTo>
                    <a:lnTo>
                      <a:pt x="3216" y="2232"/>
                    </a:lnTo>
                    <a:lnTo>
                      <a:pt x="3180" y="2320"/>
                    </a:lnTo>
                    <a:lnTo>
                      <a:pt x="3139" y="2407"/>
                    </a:lnTo>
                    <a:lnTo>
                      <a:pt x="3094" y="2490"/>
                    </a:lnTo>
                    <a:lnTo>
                      <a:pt x="3043" y="2570"/>
                    </a:lnTo>
                    <a:lnTo>
                      <a:pt x="2988" y="2648"/>
                    </a:lnTo>
                    <a:lnTo>
                      <a:pt x="2930" y="2721"/>
                    </a:lnTo>
                    <a:lnTo>
                      <a:pt x="2866" y="2791"/>
                    </a:lnTo>
                    <a:lnTo>
                      <a:pt x="2799" y="2858"/>
                    </a:lnTo>
                    <a:lnTo>
                      <a:pt x="2728" y="2922"/>
                    </a:lnTo>
                    <a:lnTo>
                      <a:pt x="2655" y="2980"/>
                    </a:lnTo>
                    <a:lnTo>
                      <a:pt x="2577" y="3035"/>
                    </a:lnTo>
                    <a:lnTo>
                      <a:pt x="2497" y="3085"/>
                    </a:lnTo>
                    <a:lnTo>
                      <a:pt x="2413" y="3130"/>
                    </a:lnTo>
                    <a:lnTo>
                      <a:pt x="2327" y="3171"/>
                    </a:lnTo>
                    <a:lnTo>
                      <a:pt x="2238" y="3208"/>
                    </a:lnTo>
                    <a:lnTo>
                      <a:pt x="2147" y="3239"/>
                    </a:lnTo>
                    <a:lnTo>
                      <a:pt x="2053" y="3265"/>
                    </a:lnTo>
                    <a:lnTo>
                      <a:pt x="1957" y="3285"/>
                    </a:lnTo>
                    <a:lnTo>
                      <a:pt x="1861" y="3300"/>
                    </a:lnTo>
                    <a:lnTo>
                      <a:pt x="1761" y="3309"/>
                    </a:lnTo>
                    <a:lnTo>
                      <a:pt x="1661" y="3312"/>
                    </a:lnTo>
                    <a:lnTo>
                      <a:pt x="1560" y="3309"/>
                    </a:lnTo>
                    <a:lnTo>
                      <a:pt x="1460" y="3300"/>
                    </a:lnTo>
                    <a:lnTo>
                      <a:pt x="1364" y="3285"/>
                    </a:lnTo>
                    <a:lnTo>
                      <a:pt x="1268" y="3265"/>
                    </a:lnTo>
                    <a:lnTo>
                      <a:pt x="1174" y="3239"/>
                    </a:lnTo>
                    <a:lnTo>
                      <a:pt x="1083" y="3208"/>
                    </a:lnTo>
                    <a:lnTo>
                      <a:pt x="994" y="3171"/>
                    </a:lnTo>
                    <a:lnTo>
                      <a:pt x="908" y="3130"/>
                    </a:lnTo>
                    <a:lnTo>
                      <a:pt x="824" y="3085"/>
                    </a:lnTo>
                    <a:lnTo>
                      <a:pt x="744" y="3035"/>
                    </a:lnTo>
                    <a:lnTo>
                      <a:pt x="666" y="2980"/>
                    </a:lnTo>
                    <a:lnTo>
                      <a:pt x="593" y="2922"/>
                    </a:lnTo>
                    <a:lnTo>
                      <a:pt x="522" y="2858"/>
                    </a:lnTo>
                    <a:lnTo>
                      <a:pt x="455" y="2791"/>
                    </a:lnTo>
                    <a:lnTo>
                      <a:pt x="391" y="2721"/>
                    </a:lnTo>
                    <a:lnTo>
                      <a:pt x="333" y="2648"/>
                    </a:lnTo>
                    <a:lnTo>
                      <a:pt x="278" y="2570"/>
                    </a:lnTo>
                    <a:lnTo>
                      <a:pt x="227" y="2490"/>
                    </a:lnTo>
                    <a:lnTo>
                      <a:pt x="182" y="2407"/>
                    </a:lnTo>
                    <a:lnTo>
                      <a:pt x="141" y="2320"/>
                    </a:lnTo>
                    <a:lnTo>
                      <a:pt x="105" y="2232"/>
                    </a:lnTo>
                    <a:lnTo>
                      <a:pt x="73" y="2141"/>
                    </a:lnTo>
                    <a:lnTo>
                      <a:pt x="47" y="2047"/>
                    </a:lnTo>
                    <a:lnTo>
                      <a:pt x="27" y="1952"/>
                    </a:lnTo>
                    <a:lnTo>
                      <a:pt x="12" y="1856"/>
                    </a:lnTo>
                    <a:lnTo>
                      <a:pt x="3" y="1756"/>
                    </a:lnTo>
                    <a:lnTo>
                      <a:pt x="0" y="1656"/>
                    </a:lnTo>
                    <a:lnTo>
                      <a:pt x="3" y="1556"/>
                    </a:lnTo>
                    <a:lnTo>
                      <a:pt x="12" y="1456"/>
                    </a:lnTo>
                    <a:lnTo>
                      <a:pt x="27" y="1360"/>
                    </a:lnTo>
                    <a:lnTo>
                      <a:pt x="47" y="1265"/>
                    </a:lnTo>
                    <a:lnTo>
                      <a:pt x="73" y="1171"/>
                    </a:lnTo>
                    <a:lnTo>
                      <a:pt x="105" y="1080"/>
                    </a:lnTo>
                    <a:lnTo>
                      <a:pt x="141" y="992"/>
                    </a:lnTo>
                    <a:lnTo>
                      <a:pt x="182" y="905"/>
                    </a:lnTo>
                    <a:lnTo>
                      <a:pt x="227" y="822"/>
                    </a:lnTo>
                    <a:lnTo>
                      <a:pt x="278" y="742"/>
                    </a:lnTo>
                    <a:lnTo>
                      <a:pt x="333" y="664"/>
                    </a:lnTo>
                    <a:lnTo>
                      <a:pt x="391" y="591"/>
                    </a:lnTo>
                    <a:lnTo>
                      <a:pt x="455" y="521"/>
                    </a:lnTo>
                    <a:lnTo>
                      <a:pt x="522" y="454"/>
                    </a:lnTo>
                    <a:lnTo>
                      <a:pt x="593" y="390"/>
                    </a:lnTo>
                    <a:lnTo>
                      <a:pt x="666" y="332"/>
                    </a:lnTo>
                    <a:lnTo>
                      <a:pt x="744" y="277"/>
                    </a:lnTo>
                    <a:lnTo>
                      <a:pt x="824" y="227"/>
                    </a:lnTo>
                    <a:lnTo>
                      <a:pt x="908" y="182"/>
                    </a:lnTo>
                    <a:lnTo>
                      <a:pt x="994" y="141"/>
                    </a:lnTo>
                    <a:lnTo>
                      <a:pt x="1083" y="104"/>
                    </a:lnTo>
                    <a:lnTo>
                      <a:pt x="1174" y="73"/>
                    </a:lnTo>
                    <a:lnTo>
                      <a:pt x="1268" y="47"/>
                    </a:lnTo>
                    <a:lnTo>
                      <a:pt x="1364" y="27"/>
                    </a:lnTo>
                    <a:lnTo>
                      <a:pt x="1460" y="12"/>
                    </a:lnTo>
                    <a:lnTo>
                      <a:pt x="1560" y="3"/>
                    </a:ln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070922CF-2D4A-4A97-9496-E958B704E4BB}"/>
                </a:ext>
              </a:extLst>
            </p:cNvPr>
            <p:cNvCxnSpPr/>
            <p:nvPr/>
          </p:nvCxnSpPr>
          <p:spPr>
            <a:xfrm flipH="1" flipV="1">
              <a:off x="9334355" y="5434430"/>
              <a:ext cx="12845" cy="77544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그룹 64"/>
            <p:cNvGrpSpPr/>
            <p:nvPr/>
          </p:nvGrpSpPr>
          <p:grpSpPr>
            <a:xfrm>
              <a:off x="9458009" y="5413927"/>
              <a:ext cx="2490151" cy="830997"/>
              <a:chOff x="1416239" y="4649375"/>
              <a:chExt cx="2322613" cy="969990"/>
            </a:xfrm>
          </p:grpSpPr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D424A92E-51AA-4B08-A764-5370A6C6F736}"/>
                  </a:ext>
                </a:extLst>
              </p:cNvPr>
              <p:cNvSpPr/>
              <p:nvPr/>
            </p:nvSpPr>
            <p:spPr>
              <a:xfrm>
                <a:off x="1991025" y="4649375"/>
                <a:ext cx="1747827" cy="96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자유화는</a:t>
                </a:r>
                <a:endParaRPr lang="en-US" altLang="ko-KR" sz="14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b="1" dirty="0" err="1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임의담보</a:t>
                </a:r>
                <a:r>
                  <a:rPr lang="ko-KR" altLang="en-US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적용가능</a:t>
                </a:r>
                <a:endParaRPr lang="ko-KR" altLang="en-US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234D02EA-3BD3-41A4-8A3C-FC88F673A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239" y="4734751"/>
                <a:ext cx="368075" cy="462236"/>
              </a:xfrm>
              <a:custGeom>
                <a:avLst/>
                <a:gdLst>
                  <a:gd name="T0" fmla="*/ 1494 w 3321"/>
                  <a:gd name="T1" fmla="*/ 2318 h 3312"/>
                  <a:gd name="T2" fmla="*/ 1494 w 3321"/>
                  <a:gd name="T3" fmla="*/ 1855 h 3312"/>
                  <a:gd name="T4" fmla="*/ 1753 w 3321"/>
                  <a:gd name="T5" fmla="*/ 3 h 3312"/>
                  <a:gd name="T6" fmla="*/ 2027 w 3321"/>
                  <a:gd name="T7" fmla="*/ 42 h 3312"/>
                  <a:gd name="T8" fmla="*/ 2291 w 3321"/>
                  <a:gd name="T9" fmla="*/ 115 h 3312"/>
                  <a:gd name="T10" fmla="*/ 1885 w 3321"/>
                  <a:gd name="T11" fmla="*/ 349 h 3312"/>
                  <a:gd name="T12" fmla="*/ 1661 w 3321"/>
                  <a:gd name="T13" fmla="*/ 331 h 3312"/>
                  <a:gd name="T14" fmla="*/ 1394 w 3321"/>
                  <a:gd name="T15" fmla="*/ 358 h 3312"/>
                  <a:gd name="T16" fmla="*/ 1145 w 3321"/>
                  <a:gd name="T17" fmla="*/ 437 h 3312"/>
                  <a:gd name="T18" fmla="*/ 919 w 3321"/>
                  <a:gd name="T19" fmla="*/ 559 h 3312"/>
                  <a:gd name="T20" fmla="*/ 723 w 3321"/>
                  <a:gd name="T21" fmla="*/ 721 h 3312"/>
                  <a:gd name="T22" fmla="*/ 561 w 3321"/>
                  <a:gd name="T23" fmla="*/ 916 h 3312"/>
                  <a:gd name="T24" fmla="*/ 438 w 3321"/>
                  <a:gd name="T25" fmla="*/ 1142 h 3312"/>
                  <a:gd name="T26" fmla="*/ 359 w 3321"/>
                  <a:gd name="T27" fmla="*/ 1390 h 3312"/>
                  <a:gd name="T28" fmla="*/ 332 w 3321"/>
                  <a:gd name="T29" fmla="*/ 1656 h 3312"/>
                  <a:gd name="T30" fmla="*/ 359 w 3321"/>
                  <a:gd name="T31" fmla="*/ 1922 h 3312"/>
                  <a:gd name="T32" fmla="*/ 438 w 3321"/>
                  <a:gd name="T33" fmla="*/ 2170 h 3312"/>
                  <a:gd name="T34" fmla="*/ 561 w 3321"/>
                  <a:gd name="T35" fmla="*/ 2396 h 3312"/>
                  <a:gd name="T36" fmla="*/ 723 w 3321"/>
                  <a:gd name="T37" fmla="*/ 2591 h 3312"/>
                  <a:gd name="T38" fmla="*/ 919 w 3321"/>
                  <a:gd name="T39" fmla="*/ 2753 h 3312"/>
                  <a:gd name="T40" fmla="*/ 1145 w 3321"/>
                  <a:gd name="T41" fmla="*/ 2875 h 3312"/>
                  <a:gd name="T42" fmla="*/ 1394 w 3321"/>
                  <a:gd name="T43" fmla="*/ 2954 h 3312"/>
                  <a:gd name="T44" fmla="*/ 1661 w 3321"/>
                  <a:gd name="T45" fmla="*/ 2981 h 3312"/>
                  <a:gd name="T46" fmla="*/ 1927 w 3321"/>
                  <a:gd name="T47" fmla="*/ 2954 h 3312"/>
                  <a:gd name="T48" fmla="*/ 2176 w 3321"/>
                  <a:gd name="T49" fmla="*/ 2875 h 3312"/>
                  <a:gd name="T50" fmla="*/ 2402 w 3321"/>
                  <a:gd name="T51" fmla="*/ 2753 h 3312"/>
                  <a:gd name="T52" fmla="*/ 2598 w 3321"/>
                  <a:gd name="T53" fmla="*/ 2591 h 3312"/>
                  <a:gd name="T54" fmla="*/ 2760 w 3321"/>
                  <a:gd name="T55" fmla="*/ 2396 h 3312"/>
                  <a:gd name="T56" fmla="*/ 2883 w 3321"/>
                  <a:gd name="T57" fmla="*/ 2170 h 3312"/>
                  <a:gd name="T58" fmla="*/ 2962 w 3321"/>
                  <a:gd name="T59" fmla="*/ 1922 h 3312"/>
                  <a:gd name="T60" fmla="*/ 2989 w 3321"/>
                  <a:gd name="T61" fmla="*/ 1656 h 3312"/>
                  <a:gd name="T62" fmla="*/ 3309 w 3321"/>
                  <a:gd name="T63" fmla="*/ 1856 h 3312"/>
                  <a:gd name="T64" fmla="*/ 3248 w 3321"/>
                  <a:gd name="T65" fmla="*/ 2141 h 3312"/>
                  <a:gd name="T66" fmla="*/ 3139 w 3321"/>
                  <a:gd name="T67" fmla="*/ 2407 h 3312"/>
                  <a:gd name="T68" fmla="*/ 2988 w 3321"/>
                  <a:gd name="T69" fmla="*/ 2648 h 3312"/>
                  <a:gd name="T70" fmla="*/ 2799 w 3321"/>
                  <a:gd name="T71" fmla="*/ 2858 h 3312"/>
                  <a:gd name="T72" fmla="*/ 2577 w 3321"/>
                  <a:gd name="T73" fmla="*/ 3035 h 3312"/>
                  <a:gd name="T74" fmla="*/ 2327 w 3321"/>
                  <a:gd name="T75" fmla="*/ 3171 h 3312"/>
                  <a:gd name="T76" fmla="*/ 2053 w 3321"/>
                  <a:gd name="T77" fmla="*/ 3265 h 3312"/>
                  <a:gd name="T78" fmla="*/ 1761 w 3321"/>
                  <a:gd name="T79" fmla="*/ 3309 h 3312"/>
                  <a:gd name="T80" fmla="*/ 1460 w 3321"/>
                  <a:gd name="T81" fmla="*/ 3300 h 3312"/>
                  <a:gd name="T82" fmla="*/ 1174 w 3321"/>
                  <a:gd name="T83" fmla="*/ 3239 h 3312"/>
                  <a:gd name="T84" fmla="*/ 908 w 3321"/>
                  <a:gd name="T85" fmla="*/ 3130 h 3312"/>
                  <a:gd name="T86" fmla="*/ 666 w 3321"/>
                  <a:gd name="T87" fmla="*/ 2980 h 3312"/>
                  <a:gd name="T88" fmla="*/ 455 w 3321"/>
                  <a:gd name="T89" fmla="*/ 2791 h 3312"/>
                  <a:gd name="T90" fmla="*/ 278 w 3321"/>
                  <a:gd name="T91" fmla="*/ 2570 h 3312"/>
                  <a:gd name="T92" fmla="*/ 141 w 3321"/>
                  <a:gd name="T93" fmla="*/ 2320 h 3312"/>
                  <a:gd name="T94" fmla="*/ 47 w 3321"/>
                  <a:gd name="T95" fmla="*/ 2047 h 3312"/>
                  <a:gd name="T96" fmla="*/ 3 w 3321"/>
                  <a:gd name="T97" fmla="*/ 1756 h 3312"/>
                  <a:gd name="T98" fmla="*/ 12 w 3321"/>
                  <a:gd name="T99" fmla="*/ 1456 h 3312"/>
                  <a:gd name="T100" fmla="*/ 73 w 3321"/>
                  <a:gd name="T101" fmla="*/ 1171 h 3312"/>
                  <a:gd name="T102" fmla="*/ 182 w 3321"/>
                  <a:gd name="T103" fmla="*/ 905 h 3312"/>
                  <a:gd name="T104" fmla="*/ 333 w 3321"/>
                  <a:gd name="T105" fmla="*/ 664 h 3312"/>
                  <a:gd name="T106" fmla="*/ 522 w 3321"/>
                  <a:gd name="T107" fmla="*/ 454 h 3312"/>
                  <a:gd name="T108" fmla="*/ 744 w 3321"/>
                  <a:gd name="T109" fmla="*/ 277 h 3312"/>
                  <a:gd name="T110" fmla="*/ 994 w 3321"/>
                  <a:gd name="T111" fmla="*/ 141 h 3312"/>
                  <a:gd name="T112" fmla="*/ 1268 w 3321"/>
                  <a:gd name="T113" fmla="*/ 47 h 3312"/>
                  <a:gd name="T114" fmla="*/ 1560 w 3321"/>
                  <a:gd name="T115" fmla="*/ 3 h 3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21" h="3312">
                    <a:moveTo>
                      <a:pt x="2922" y="431"/>
                    </a:moveTo>
                    <a:lnTo>
                      <a:pt x="3155" y="662"/>
                    </a:lnTo>
                    <a:lnTo>
                      <a:pt x="1494" y="2318"/>
                    </a:lnTo>
                    <a:lnTo>
                      <a:pt x="748" y="1574"/>
                    </a:lnTo>
                    <a:lnTo>
                      <a:pt x="979" y="1341"/>
                    </a:lnTo>
                    <a:lnTo>
                      <a:pt x="1494" y="1855"/>
                    </a:lnTo>
                    <a:lnTo>
                      <a:pt x="2922" y="431"/>
                    </a:lnTo>
                    <a:close/>
                    <a:moveTo>
                      <a:pt x="1661" y="0"/>
                    </a:moveTo>
                    <a:lnTo>
                      <a:pt x="1753" y="3"/>
                    </a:lnTo>
                    <a:lnTo>
                      <a:pt x="1845" y="11"/>
                    </a:lnTo>
                    <a:lnTo>
                      <a:pt x="1936" y="25"/>
                    </a:lnTo>
                    <a:lnTo>
                      <a:pt x="2027" y="42"/>
                    </a:lnTo>
                    <a:lnTo>
                      <a:pt x="2116" y="63"/>
                    </a:lnTo>
                    <a:lnTo>
                      <a:pt x="2205" y="88"/>
                    </a:lnTo>
                    <a:lnTo>
                      <a:pt x="2291" y="115"/>
                    </a:lnTo>
                    <a:lnTo>
                      <a:pt x="2026" y="380"/>
                    </a:lnTo>
                    <a:lnTo>
                      <a:pt x="1956" y="363"/>
                    </a:lnTo>
                    <a:lnTo>
                      <a:pt x="1885" y="349"/>
                    </a:lnTo>
                    <a:lnTo>
                      <a:pt x="1813" y="339"/>
                    </a:lnTo>
                    <a:lnTo>
                      <a:pt x="1738" y="333"/>
                    </a:lnTo>
                    <a:lnTo>
                      <a:pt x="1661" y="331"/>
                    </a:lnTo>
                    <a:lnTo>
                      <a:pt x="1570" y="334"/>
                    </a:lnTo>
                    <a:lnTo>
                      <a:pt x="1481" y="344"/>
                    </a:lnTo>
                    <a:lnTo>
                      <a:pt x="1394" y="358"/>
                    </a:lnTo>
                    <a:lnTo>
                      <a:pt x="1308" y="379"/>
                    </a:lnTo>
                    <a:lnTo>
                      <a:pt x="1226" y="405"/>
                    </a:lnTo>
                    <a:lnTo>
                      <a:pt x="1145" y="437"/>
                    </a:lnTo>
                    <a:lnTo>
                      <a:pt x="1067" y="472"/>
                    </a:lnTo>
                    <a:lnTo>
                      <a:pt x="991" y="513"/>
                    </a:lnTo>
                    <a:lnTo>
                      <a:pt x="919" y="559"/>
                    </a:lnTo>
                    <a:lnTo>
                      <a:pt x="850" y="608"/>
                    </a:lnTo>
                    <a:lnTo>
                      <a:pt x="785" y="662"/>
                    </a:lnTo>
                    <a:lnTo>
                      <a:pt x="723" y="721"/>
                    </a:lnTo>
                    <a:lnTo>
                      <a:pt x="664" y="783"/>
                    </a:lnTo>
                    <a:lnTo>
                      <a:pt x="610" y="848"/>
                    </a:lnTo>
                    <a:lnTo>
                      <a:pt x="561" y="916"/>
                    </a:lnTo>
                    <a:lnTo>
                      <a:pt x="514" y="989"/>
                    </a:lnTo>
                    <a:lnTo>
                      <a:pt x="473" y="1064"/>
                    </a:lnTo>
                    <a:lnTo>
                      <a:pt x="438" y="1142"/>
                    </a:lnTo>
                    <a:lnTo>
                      <a:pt x="407" y="1222"/>
                    </a:lnTo>
                    <a:lnTo>
                      <a:pt x="380" y="1305"/>
                    </a:lnTo>
                    <a:lnTo>
                      <a:pt x="359" y="1390"/>
                    </a:lnTo>
                    <a:lnTo>
                      <a:pt x="345" y="1477"/>
                    </a:lnTo>
                    <a:lnTo>
                      <a:pt x="335" y="1566"/>
                    </a:lnTo>
                    <a:lnTo>
                      <a:pt x="332" y="1656"/>
                    </a:lnTo>
                    <a:lnTo>
                      <a:pt x="335" y="1746"/>
                    </a:lnTo>
                    <a:lnTo>
                      <a:pt x="345" y="1835"/>
                    </a:lnTo>
                    <a:lnTo>
                      <a:pt x="359" y="1922"/>
                    </a:lnTo>
                    <a:lnTo>
                      <a:pt x="380" y="2007"/>
                    </a:lnTo>
                    <a:lnTo>
                      <a:pt x="407" y="2090"/>
                    </a:lnTo>
                    <a:lnTo>
                      <a:pt x="438" y="2170"/>
                    </a:lnTo>
                    <a:lnTo>
                      <a:pt x="473" y="2248"/>
                    </a:lnTo>
                    <a:lnTo>
                      <a:pt x="514" y="2323"/>
                    </a:lnTo>
                    <a:lnTo>
                      <a:pt x="561" y="2396"/>
                    </a:lnTo>
                    <a:lnTo>
                      <a:pt x="610" y="2464"/>
                    </a:lnTo>
                    <a:lnTo>
                      <a:pt x="664" y="2529"/>
                    </a:lnTo>
                    <a:lnTo>
                      <a:pt x="723" y="2591"/>
                    </a:lnTo>
                    <a:lnTo>
                      <a:pt x="785" y="2650"/>
                    </a:lnTo>
                    <a:lnTo>
                      <a:pt x="850" y="2704"/>
                    </a:lnTo>
                    <a:lnTo>
                      <a:pt x="919" y="2753"/>
                    </a:lnTo>
                    <a:lnTo>
                      <a:pt x="991" y="2799"/>
                    </a:lnTo>
                    <a:lnTo>
                      <a:pt x="1067" y="2840"/>
                    </a:lnTo>
                    <a:lnTo>
                      <a:pt x="1145" y="2875"/>
                    </a:lnTo>
                    <a:lnTo>
                      <a:pt x="1226" y="2907"/>
                    </a:lnTo>
                    <a:lnTo>
                      <a:pt x="1308" y="2933"/>
                    </a:lnTo>
                    <a:lnTo>
                      <a:pt x="1394" y="2954"/>
                    </a:lnTo>
                    <a:lnTo>
                      <a:pt x="1481" y="2968"/>
                    </a:lnTo>
                    <a:lnTo>
                      <a:pt x="1570" y="2978"/>
                    </a:lnTo>
                    <a:lnTo>
                      <a:pt x="1661" y="2981"/>
                    </a:lnTo>
                    <a:lnTo>
                      <a:pt x="1751" y="2978"/>
                    </a:lnTo>
                    <a:lnTo>
                      <a:pt x="1840" y="2968"/>
                    </a:lnTo>
                    <a:lnTo>
                      <a:pt x="1927" y="2954"/>
                    </a:lnTo>
                    <a:lnTo>
                      <a:pt x="2013" y="2933"/>
                    </a:lnTo>
                    <a:lnTo>
                      <a:pt x="2095" y="2907"/>
                    </a:lnTo>
                    <a:lnTo>
                      <a:pt x="2176" y="2875"/>
                    </a:lnTo>
                    <a:lnTo>
                      <a:pt x="2254" y="2840"/>
                    </a:lnTo>
                    <a:lnTo>
                      <a:pt x="2330" y="2799"/>
                    </a:lnTo>
                    <a:lnTo>
                      <a:pt x="2402" y="2753"/>
                    </a:lnTo>
                    <a:lnTo>
                      <a:pt x="2471" y="2704"/>
                    </a:lnTo>
                    <a:lnTo>
                      <a:pt x="2536" y="2650"/>
                    </a:lnTo>
                    <a:lnTo>
                      <a:pt x="2598" y="2591"/>
                    </a:lnTo>
                    <a:lnTo>
                      <a:pt x="2657" y="2529"/>
                    </a:lnTo>
                    <a:lnTo>
                      <a:pt x="2711" y="2464"/>
                    </a:lnTo>
                    <a:lnTo>
                      <a:pt x="2760" y="2396"/>
                    </a:lnTo>
                    <a:lnTo>
                      <a:pt x="2807" y="2323"/>
                    </a:lnTo>
                    <a:lnTo>
                      <a:pt x="2848" y="2248"/>
                    </a:lnTo>
                    <a:lnTo>
                      <a:pt x="2883" y="2170"/>
                    </a:lnTo>
                    <a:lnTo>
                      <a:pt x="2914" y="2090"/>
                    </a:lnTo>
                    <a:lnTo>
                      <a:pt x="2941" y="2007"/>
                    </a:lnTo>
                    <a:lnTo>
                      <a:pt x="2962" y="1922"/>
                    </a:lnTo>
                    <a:lnTo>
                      <a:pt x="2976" y="1835"/>
                    </a:lnTo>
                    <a:lnTo>
                      <a:pt x="2986" y="1746"/>
                    </a:lnTo>
                    <a:lnTo>
                      <a:pt x="2989" y="1656"/>
                    </a:lnTo>
                    <a:lnTo>
                      <a:pt x="3321" y="1656"/>
                    </a:lnTo>
                    <a:lnTo>
                      <a:pt x="3318" y="1756"/>
                    </a:lnTo>
                    <a:lnTo>
                      <a:pt x="3309" y="1856"/>
                    </a:lnTo>
                    <a:lnTo>
                      <a:pt x="3294" y="1952"/>
                    </a:lnTo>
                    <a:lnTo>
                      <a:pt x="3274" y="2047"/>
                    </a:lnTo>
                    <a:lnTo>
                      <a:pt x="3248" y="2141"/>
                    </a:lnTo>
                    <a:lnTo>
                      <a:pt x="3216" y="2232"/>
                    </a:lnTo>
                    <a:lnTo>
                      <a:pt x="3180" y="2320"/>
                    </a:lnTo>
                    <a:lnTo>
                      <a:pt x="3139" y="2407"/>
                    </a:lnTo>
                    <a:lnTo>
                      <a:pt x="3094" y="2490"/>
                    </a:lnTo>
                    <a:lnTo>
                      <a:pt x="3043" y="2570"/>
                    </a:lnTo>
                    <a:lnTo>
                      <a:pt x="2988" y="2648"/>
                    </a:lnTo>
                    <a:lnTo>
                      <a:pt x="2930" y="2721"/>
                    </a:lnTo>
                    <a:lnTo>
                      <a:pt x="2866" y="2791"/>
                    </a:lnTo>
                    <a:lnTo>
                      <a:pt x="2799" y="2858"/>
                    </a:lnTo>
                    <a:lnTo>
                      <a:pt x="2728" y="2922"/>
                    </a:lnTo>
                    <a:lnTo>
                      <a:pt x="2655" y="2980"/>
                    </a:lnTo>
                    <a:lnTo>
                      <a:pt x="2577" y="3035"/>
                    </a:lnTo>
                    <a:lnTo>
                      <a:pt x="2497" y="3085"/>
                    </a:lnTo>
                    <a:lnTo>
                      <a:pt x="2413" y="3130"/>
                    </a:lnTo>
                    <a:lnTo>
                      <a:pt x="2327" y="3171"/>
                    </a:lnTo>
                    <a:lnTo>
                      <a:pt x="2238" y="3208"/>
                    </a:lnTo>
                    <a:lnTo>
                      <a:pt x="2147" y="3239"/>
                    </a:lnTo>
                    <a:lnTo>
                      <a:pt x="2053" y="3265"/>
                    </a:lnTo>
                    <a:lnTo>
                      <a:pt x="1957" y="3285"/>
                    </a:lnTo>
                    <a:lnTo>
                      <a:pt x="1861" y="3300"/>
                    </a:lnTo>
                    <a:lnTo>
                      <a:pt x="1761" y="3309"/>
                    </a:lnTo>
                    <a:lnTo>
                      <a:pt x="1661" y="3312"/>
                    </a:lnTo>
                    <a:lnTo>
                      <a:pt x="1560" y="3309"/>
                    </a:lnTo>
                    <a:lnTo>
                      <a:pt x="1460" y="3300"/>
                    </a:lnTo>
                    <a:lnTo>
                      <a:pt x="1364" y="3285"/>
                    </a:lnTo>
                    <a:lnTo>
                      <a:pt x="1268" y="3265"/>
                    </a:lnTo>
                    <a:lnTo>
                      <a:pt x="1174" y="3239"/>
                    </a:lnTo>
                    <a:lnTo>
                      <a:pt x="1083" y="3208"/>
                    </a:lnTo>
                    <a:lnTo>
                      <a:pt x="994" y="3171"/>
                    </a:lnTo>
                    <a:lnTo>
                      <a:pt x="908" y="3130"/>
                    </a:lnTo>
                    <a:lnTo>
                      <a:pt x="824" y="3085"/>
                    </a:lnTo>
                    <a:lnTo>
                      <a:pt x="744" y="3035"/>
                    </a:lnTo>
                    <a:lnTo>
                      <a:pt x="666" y="2980"/>
                    </a:lnTo>
                    <a:lnTo>
                      <a:pt x="593" y="2922"/>
                    </a:lnTo>
                    <a:lnTo>
                      <a:pt x="522" y="2858"/>
                    </a:lnTo>
                    <a:lnTo>
                      <a:pt x="455" y="2791"/>
                    </a:lnTo>
                    <a:lnTo>
                      <a:pt x="391" y="2721"/>
                    </a:lnTo>
                    <a:lnTo>
                      <a:pt x="333" y="2648"/>
                    </a:lnTo>
                    <a:lnTo>
                      <a:pt x="278" y="2570"/>
                    </a:lnTo>
                    <a:lnTo>
                      <a:pt x="227" y="2490"/>
                    </a:lnTo>
                    <a:lnTo>
                      <a:pt x="182" y="2407"/>
                    </a:lnTo>
                    <a:lnTo>
                      <a:pt x="141" y="2320"/>
                    </a:lnTo>
                    <a:lnTo>
                      <a:pt x="105" y="2232"/>
                    </a:lnTo>
                    <a:lnTo>
                      <a:pt x="73" y="2141"/>
                    </a:lnTo>
                    <a:lnTo>
                      <a:pt x="47" y="2047"/>
                    </a:lnTo>
                    <a:lnTo>
                      <a:pt x="27" y="1952"/>
                    </a:lnTo>
                    <a:lnTo>
                      <a:pt x="12" y="1856"/>
                    </a:lnTo>
                    <a:lnTo>
                      <a:pt x="3" y="1756"/>
                    </a:lnTo>
                    <a:lnTo>
                      <a:pt x="0" y="1656"/>
                    </a:lnTo>
                    <a:lnTo>
                      <a:pt x="3" y="1556"/>
                    </a:lnTo>
                    <a:lnTo>
                      <a:pt x="12" y="1456"/>
                    </a:lnTo>
                    <a:lnTo>
                      <a:pt x="27" y="1360"/>
                    </a:lnTo>
                    <a:lnTo>
                      <a:pt x="47" y="1265"/>
                    </a:lnTo>
                    <a:lnTo>
                      <a:pt x="73" y="1171"/>
                    </a:lnTo>
                    <a:lnTo>
                      <a:pt x="105" y="1080"/>
                    </a:lnTo>
                    <a:lnTo>
                      <a:pt x="141" y="992"/>
                    </a:lnTo>
                    <a:lnTo>
                      <a:pt x="182" y="905"/>
                    </a:lnTo>
                    <a:lnTo>
                      <a:pt x="227" y="822"/>
                    </a:lnTo>
                    <a:lnTo>
                      <a:pt x="278" y="742"/>
                    </a:lnTo>
                    <a:lnTo>
                      <a:pt x="333" y="664"/>
                    </a:lnTo>
                    <a:lnTo>
                      <a:pt x="391" y="591"/>
                    </a:lnTo>
                    <a:lnTo>
                      <a:pt x="455" y="521"/>
                    </a:lnTo>
                    <a:lnTo>
                      <a:pt x="522" y="454"/>
                    </a:lnTo>
                    <a:lnTo>
                      <a:pt x="593" y="390"/>
                    </a:lnTo>
                    <a:lnTo>
                      <a:pt x="666" y="332"/>
                    </a:lnTo>
                    <a:lnTo>
                      <a:pt x="744" y="277"/>
                    </a:lnTo>
                    <a:lnTo>
                      <a:pt x="824" y="227"/>
                    </a:lnTo>
                    <a:lnTo>
                      <a:pt x="908" y="182"/>
                    </a:lnTo>
                    <a:lnTo>
                      <a:pt x="994" y="141"/>
                    </a:lnTo>
                    <a:lnTo>
                      <a:pt x="1083" y="104"/>
                    </a:lnTo>
                    <a:lnTo>
                      <a:pt x="1174" y="73"/>
                    </a:lnTo>
                    <a:lnTo>
                      <a:pt x="1268" y="47"/>
                    </a:lnTo>
                    <a:lnTo>
                      <a:pt x="1364" y="27"/>
                    </a:lnTo>
                    <a:lnTo>
                      <a:pt x="1460" y="12"/>
                    </a:lnTo>
                    <a:lnTo>
                      <a:pt x="1560" y="3"/>
                    </a:ln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15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9644751" cy="4249276"/>
            <a:chOff x="672441" y="0"/>
            <a:chExt cx="9644751" cy="4249276"/>
          </a:xfrm>
        </p:grpSpPr>
        <p:sp>
          <p:nvSpPr>
            <p:cNvPr id="29" name="TextBox 28"/>
            <p:cNvSpPr txBox="1"/>
            <p:nvPr/>
          </p:nvSpPr>
          <p:spPr>
            <a:xfrm>
              <a:off x="6343809" y="1982084"/>
              <a:ext cx="3615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4472C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상황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3809" y="261470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이후 나타난 현상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247324"/>
              <a:ext cx="39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급등으로 일어나는 문제점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3809" y="387994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자유화제도 안정화 방안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441" y="1973229"/>
              <a:ext cx="491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목차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21987" y="2748636"/>
              <a:ext cx="717259" cy="946760"/>
              <a:chOff x="2557290" y="3247324"/>
              <a:chExt cx="2098675" cy="2770187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57290" y="3247324"/>
                <a:ext cx="2098675" cy="2770187"/>
              </a:xfrm>
              <a:custGeom>
                <a:avLst/>
                <a:gdLst>
                  <a:gd name="T0" fmla="*/ 3101 w 5289"/>
                  <a:gd name="T1" fmla="*/ 215 h 6981"/>
                  <a:gd name="T2" fmla="*/ 2821 w 5289"/>
                  <a:gd name="T3" fmla="*/ 27 h 6981"/>
                  <a:gd name="T4" fmla="*/ 2536 w 5289"/>
                  <a:gd name="T5" fmla="*/ 10 h 6981"/>
                  <a:gd name="T6" fmla="*/ 2234 w 5289"/>
                  <a:gd name="T7" fmla="*/ 164 h 6981"/>
                  <a:gd name="T8" fmla="*/ 716 w 5289"/>
                  <a:gd name="T9" fmla="*/ 241 h 6981"/>
                  <a:gd name="T10" fmla="*/ 405 w 5289"/>
                  <a:gd name="T11" fmla="*/ 311 h 6981"/>
                  <a:gd name="T12" fmla="*/ 142 w 5289"/>
                  <a:gd name="T13" fmla="*/ 530 h 6981"/>
                  <a:gd name="T14" fmla="*/ 8 w 5289"/>
                  <a:gd name="T15" fmla="*/ 848 h 6981"/>
                  <a:gd name="T16" fmla="*/ 8 w 5289"/>
                  <a:gd name="T17" fmla="*/ 6373 h 6981"/>
                  <a:gd name="T18" fmla="*/ 142 w 5289"/>
                  <a:gd name="T19" fmla="*/ 6693 h 6981"/>
                  <a:gd name="T20" fmla="*/ 405 w 5289"/>
                  <a:gd name="T21" fmla="*/ 6910 h 6981"/>
                  <a:gd name="T22" fmla="*/ 716 w 5289"/>
                  <a:gd name="T23" fmla="*/ 6981 h 6981"/>
                  <a:gd name="T24" fmla="*/ 4819 w 5289"/>
                  <a:gd name="T25" fmla="*/ 6938 h 6981"/>
                  <a:gd name="T26" fmla="*/ 5103 w 5289"/>
                  <a:gd name="T27" fmla="*/ 6746 h 6981"/>
                  <a:gd name="T28" fmla="*/ 5266 w 5289"/>
                  <a:gd name="T29" fmla="*/ 6443 h 6981"/>
                  <a:gd name="T30" fmla="*/ 5288 w 5289"/>
                  <a:gd name="T31" fmla="*/ 920 h 6981"/>
                  <a:gd name="T32" fmla="*/ 5186 w 5289"/>
                  <a:gd name="T33" fmla="*/ 586 h 6981"/>
                  <a:gd name="T34" fmla="*/ 4945 w 5289"/>
                  <a:gd name="T35" fmla="*/ 345 h 6981"/>
                  <a:gd name="T36" fmla="*/ 4610 w 5289"/>
                  <a:gd name="T37" fmla="*/ 242 h 6981"/>
                  <a:gd name="T38" fmla="*/ 2821 w 5289"/>
                  <a:gd name="T39" fmla="*/ 270 h 6981"/>
                  <a:gd name="T40" fmla="*/ 3012 w 5289"/>
                  <a:gd name="T41" fmla="*/ 557 h 6981"/>
                  <a:gd name="T42" fmla="*/ 3063 w 5289"/>
                  <a:gd name="T43" fmla="*/ 811 h 6981"/>
                  <a:gd name="T44" fmla="*/ 3681 w 5289"/>
                  <a:gd name="T45" fmla="*/ 850 h 6981"/>
                  <a:gd name="T46" fmla="*/ 3715 w 5289"/>
                  <a:gd name="T47" fmla="*/ 1030 h 6981"/>
                  <a:gd name="T48" fmla="*/ 1654 w 5289"/>
                  <a:gd name="T49" fmla="*/ 1084 h 6981"/>
                  <a:gd name="T50" fmla="*/ 1554 w 5289"/>
                  <a:gd name="T51" fmla="*/ 931 h 6981"/>
                  <a:gd name="T52" fmla="*/ 2162 w 5289"/>
                  <a:gd name="T53" fmla="*/ 830 h 6981"/>
                  <a:gd name="T54" fmla="*/ 2276 w 5289"/>
                  <a:gd name="T55" fmla="*/ 716 h 6981"/>
                  <a:gd name="T56" fmla="*/ 2359 w 5289"/>
                  <a:gd name="T57" fmla="*/ 361 h 6981"/>
                  <a:gd name="T58" fmla="*/ 2645 w 5289"/>
                  <a:gd name="T59" fmla="*/ 227 h 6981"/>
                  <a:gd name="T60" fmla="*/ 3778 w 5289"/>
                  <a:gd name="T61" fmla="*/ 1269 h 6981"/>
                  <a:gd name="T62" fmla="*/ 3961 w 5289"/>
                  <a:gd name="T63" fmla="*/ 994 h 6981"/>
                  <a:gd name="T64" fmla="*/ 4579 w 5289"/>
                  <a:gd name="T65" fmla="*/ 952 h 6981"/>
                  <a:gd name="T66" fmla="*/ 716 w 5289"/>
                  <a:gd name="T67" fmla="*/ 6272 h 6981"/>
                  <a:gd name="T68" fmla="*/ 716 w 5289"/>
                  <a:gd name="T69" fmla="*/ 950 h 6981"/>
                  <a:gd name="T70" fmla="*/ 1341 w 5289"/>
                  <a:gd name="T71" fmla="*/ 1063 h 6981"/>
                  <a:gd name="T72" fmla="*/ 1574 w 5289"/>
                  <a:gd name="T73" fmla="*/ 1297 h 6981"/>
                  <a:gd name="T74" fmla="*/ 5041 w 5289"/>
                  <a:gd name="T75" fmla="*/ 6411 h 6981"/>
                  <a:gd name="T76" fmla="*/ 4719 w 5289"/>
                  <a:gd name="T77" fmla="*/ 6733 h 6981"/>
                  <a:gd name="T78" fmla="*/ 570 w 5289"/>
                  <a:gd name="T79" fmla="*/ 6733 h 6981"/>
                  <a:gd name="T80" fmla="*/ 247 w 5289"/>
                  <a:gd name="T81" fmla="*/ 6411 h 6981"/>
                  <a:gd name="T82" fmla="*/ 247 w 5289"/>
                  <a:gd name="T83" fmla="*/ 812 h 6981"/>
                  <a:gd name="T84" fmla="*/ 570 w 5289"/>
                  <a:gd name="T85" fmla="*/ 488 h 6981"/>
                  <a:gd name="T86" fmla="*/ 2050 w 5289"/>
                  <a:gd name="T87" fmla="*/ 563 h 6981"/>
                  <a:gd name="T88" fmla="*/ 1566 w 5289"/>
                  <a:gd name="T89" fmla="*/ 621 h 6981"/>
                  <a:gd name="T90" fmla="*/ 692 w 5289"/>
                  <a:gd name="T91" fmla="*/ 725 h 6981"/>
                  <a:gd name="T92" fmla="*/ 510 w 5289"/>
                  <a:gd name="T93" fmla="*/ 846 h 6981"/>
                  <a:gd name="T94" fmla="*/ 483 w 5289"/>
                  <a:gd name="T95" fmla="*/ 6289 h 6981"/>
                  <a:gd name="T96" fmla="*/ 604 w 5289"/>
                  <a:gd name="T97" fmla="*/ 6470 h 6981"/>
                  <a:gd name="T98" fmla="*/ 4597 w 5289"/>
                  <a:gd name="T99" fmla="*/ 6498 h 6981"/>
                  <a:gd name="T100" fmla="*/ 4778 w 5289"/>
                  <a:gd name="T101" fmla="*/ 6376 h 6981"/>
                  <a:gd name="T102" fmla="*/ 4806 w 5289"/>
                  <a:gd name="T103" fmla="*/ 934 h 6981"/>
                  <a:gd name="T104" fmla="*/ 4684 w 5289"/>
                  <a:gd name="T105" fmla="*/ 751 h 6981"/>
                  <a:gd name="T106" fmla="*/ 3849 w 5289"/>
                  <a:gd name="T107" fmla="*/ 697 h 6981"/>
                  <a:gd name="T108" fmla="*/ 3240 w 5289"/>
                  <a:gd name="T109" fmla="*/ 603 h 6981"/>
                  <a:gd name="T110" fmla="*/ 4573 w 5289"/>
                  <a:gd name="T111" fmla="*/ 468 h 6981"/>
                  <a:gd name="T112" fmla="*/ 4952 w 5289"/>
                  <a:gd name="T113" fmla="*/ 645 h 6981"/>
                  <a:gd name="T114" fmla="*/ 5063 w 5289"/>
                  <a:gd name="T115" fmla="*/ 6265 h 6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9" h="6981">
                    <a:moveTo>
                      <a:pt x="4573" y="241"/>
                    </a:moveTo>
                    <a:lnTo>
                      <a:pt x="3127" y="241"/>
                    </a:lnTo>
                    <a:lnTo>
                      <a:pt x="3124" y="241"/>
                    </a:lnTo>
                    <a:lnTo>
                      <a:pt x="3122" y="241"/>
                    </a:lnTo>
                    <a:lnTo>
                      <a:pt x="3101" y="215"/>
                    </a:lnTo>
                    <a:lnTo>
                      <a:pt x="3056" y="164"/>
                    </a:lnTo>
                    <a:lnTo>
                      <a:pt x="3003" y="121"/>
                    </a:lnTo>
                    <a:lnTo>
                      <a:pt x="2946" y="82"/>
                    </a:lnTo>
                    <a:lnTo>
                      <a:pt x="2886" y="51"/>
                    </a:lnTo>
                    <a:lnTo>
                      <a:pt x="2821" y="27"/>
                    </a:lnTo>
                    <a:lnTo>
                      <a:pt x="2752" y="10"/>
                    </a:lnTo>
                    <a:lnTo>
                      <a:pt x="2681" y="1"/>
                    </a:lnTo>
                    <a:lnTo>
                      <a:pt x="2645" y="0"/>
                    </a:lnTo>
                    <a:lnTo>
                      <a:pt x="2607" y="1"/>
                    </a:lnTo>
                    <a:lnTo>
                      <a:pt x="2536" y="10"/>
                    </a:lnTo>
                    <a:lnTo>
                      <a:pt x="2469" y="27"/>
                    </a:lnTo>
                    <a:lnTo>
                      <a:pt x="2404" y="51"/>
                    </a:lnTo>
                    <a:lnTo>
                      <a:pt x="2342" y="82"/>
                    </a:lnTo>
                    <a:lnTo>
                      <a:pt x="2285" y="121"/>
                    </a:lnTo>
                    <a:lnTo>
                      <a:pt x="2234" y="164"/>
                    </a:lnTo>
                    <a:lnTo>
                      <a:pt x="2187" y="215"/>
                    </a:lnTo>
                    <a:lnTo>
                      <a:pt x="2166" y="241"/>
                    </a:lnTo>
                    <a:lnTo>
                      <a:pt x="2164" y="241"/>
                    </a:lnTo>
                    <a:lnTo>
                      <a:pt x="2162" y="241"/>
                    </a:lnTo>
                    <a:lnTo>
                      <a:pt x="716" y="241"/>
                    </a:lnTo>
                    <a:lnTo>
                      <a:pt x="678" y="242"/>
                    </a:lnTo>
                    <a:lnTo>
                      <a:pt x="606" y="250"/>
                    </a:lnTo>
                    <a:lnTo>
                      <a:pt x="536" y="263"/>
                    </a:lnTo>
                    <a:lnTo>
                      <a:pt x="470" y="285"/>
                    </a:lnTo>
                    <a:lnTo>
                      <a:pt x="405" y="311"/>
                    </a:lnTo>
                    <a:lnTo>
                      <a:pt x="345" y="345"/>
                    </a:lnTo>
                    <a:lnTo>
                      <a:pt x="288" y="384"/>
                    </a:lnTo>
                    <a:lnTo>
                      <a:pt x="235" y="427"/>
                    </a:lnTo>
                    <a:lnTo>
                      <a:pt x="185" y="476"/>
                    </a:lnTo>
                    <a:lnTo>
                      <a:pt x="142" y="530"/>
                    </a:lnTo>
                    <a:lnTo>
                      <a:pt x="103" y="586"/>
                    </a:lnTo>
                    <a:lnTo>
                      <a:pt x="70" y="646"/>
                    </a:lnTo>
                    <a:lnTo>
                      <a:pt x="43" y="712"/>
                    </a:lnTo>
                    <a:lnTo>
                      <a:pt x="22" y="778"/>
                    </a:lnTo>
                    <a:lnTo>
                      <a:pt x="8" y="848"/>
                    </a:lnTo>
                    <a:lnTo>
                      <a:pt x="1" y="920"/>
                    </a:lnTo>
                    <a:lnTo>
                      <a:pt x="0" y="958"/>
                    </a:lnTo>
                    <a:lnTo>
                      <a:pt x="0" y="6265"/>
                    </a:lnTo>
                    <a:lnTo>
                      <a:pt x="1" y="6301"/>
                    </a:lnTo>
                    <a:lnTo>
                      <a:pt x="8" y="6373"/>
                    </a:lnTo>
                    <a:lnTo>
                      <a:pt x="22" y="6443"/>
                    </a:lnTo>
                    <a:lnTo>
                      <a:pt x="43" y="6511"/>
                    </a:lnTo>
                    <a:lnTo>
                      <a:pt x="70" y="6575"/>
                    </a:lnTo>
                    <a:lnTo>
                      <a:pt x="103" y="6636"/>
                    </a:lnTo>
                    <a:lnTo>
                      <a:pt x="142" y="6693"/>
                    </a:lnTo>
                    <a:lnTo>
                      <a:pt x="185" y="6746"/>
                    </a:lnTo>
                    <a:lnTo>
                      <a:pt x="235" y="6794"/>
                    </a:lnTo>
                    <a:lnTo>
                      <a:pt x="288" y="6839"/>
                    </a:lnTo>
                    <a:lnTo>
                      <a:pt x="345" y="6877"/>
                    </a:lnTo>
                    <a:lnTo>
                      <a:pt x="405" y="6910"/>
                    </a:lnTo>
                    <a:lnTo>
                      <a:pt x="470" y="6938"/>
                    </a:lnTo>
                    <a:lnTo>
                      <a:pt x="536" y="6958"/>
                    </a:lnTo>
                    <a:lnTo>
                      <a:pt x="606" y="6973"/>
                    </a:lnTo>
                    <a:lnTo>
                      <a:pt x="678" y="6980"/>
                    </a:lnTo>
                    <a:lnTo>
                      <a:pt x="716" y="6981"/>
                    </a:lnTo>
                    <a:lnTo>
                      <a:pt x="4573" y="6981"/>
                    </a:lnTo>
                    <a:lnTo>
                      <a:pt x="4610" y="6980"/>
                    </a:lnTo>
                    <a:lnTo>
                      <a:pt x="4682" y="6973"/>
                    </a:lnTo>
                    <a:lnTo>
                      <a:pt x="4752" y="6958"/>
                    </a:lnTo>
                    <a:lnTo>
                      <a:pt x="4819" y="6938"/>
                    </a:lnTo>
                    <a:lnTo>
                      <a:pt x="4883" y="6910"/>
                    </a:lnTo>
                    <a:lnTo>
                      <a:pt x="4945" y="6877"/>
                    </a:lnTo>
                    <a:lnTo>
                      <a:pt x="5001" y="6839"/>
                    </a:lnTo>
                    <a:lnTo>
                      <a:pt x="5054" y="6794"/>
                    </a:lnTo>
                    <a:lnTo>
                      <a:pt x="5103" y="6746"/>
                    </a:lnTo>
                    <a:lnTo>
                      <a:pt x="5147" y="6693"/>
                    </a:lnTo>
                    <a:lnTo>
                      <a:pt x="5186" y="6636"/>
                    </a:lnTo>
                    <a:lnTo>
                      <a:pt x="5218" y="6575"/>
                    </a:lnTo>
                    <a:lnTo>
                      <a:pt x="5246" y="6511"/>
                    </a:lnTo>
                    <a:lnTo>
                      <a:pt x="5266" y="6443"/>
                    </a:lnTo>
                    <a:lnTo>
                      <a:pt x="5281" y="6373"/>
                    </a:lnTo>
                    <a:lnTo>
                      <a:pt x="5288" y="6301"/>
                    </a:lnTo>
                    <a:lnTo>
                      <a:pt x="5289" y="6265"/>
                    </a:lnTo>
                    <a:lnTo>
                      <a:pt x="5289" y="958"/>
                    </a:lnTo>
                    <a:lnTo>
                      <a:pt x="5288" y="920"/>
                    </a:lnTo>
                    <a:lnTo>
                      <a:pt x="5281" y="848"/>
                    </a:lnTo>
                    <a:lnTo>
                      <a:pt x="5266" y="778"/>
                    </a:lnTo>
                    <a:lnTo>
                      <a:pt x="5246" y="712"/>
                    </a:lnTo>
                    <a:lnTo>
                      <a:pt x="5218" y="646"/>
                    </a:lnTo>
                    <a:lnTo>
                      <a:pt x="5186" y="586"/>
                    </a:lnTo>
                    <a:lnTo>
                      <a:pt x="5147" y="530"/>
                    </a:lnTo>
                    <a:lnTo>
                      <a:pt x="5103" y="476"/>
                    </a:lnTo>
                    <a:lnTo>
                      <a:pt x="5054" y="427"/>
                    </a:lnTo>
                    <a:lnTo>
                      <a:pt x="5001" y="384"/>
                    </a:lnTo>
                    <a:lnTo>
                      <a:pt x="4945" y="345"/>
                    </a:lnTo>
                    <a:lnTo>
                      <a:pt x="4883" y="311"/>
                    </a:lnTo>
                    <a:lnTo>
                      <a:pt x="4819" y="285"/>
                    </a:lnTo>
                    <a:lnTo>
                      <a:pt x="4752" y="263"/>
                    </a:lnTo>
                    <a:lnTo>
                      <a:pt x="4682" y="250"/>
                    </a:lnTo>
                    <a:lnTo>
                      <a:pt x="4610" y="242"/>
                    </a:lnTo>
                    <a:lnTo>
                      <a:pt x="4573" y="241"/>
                    </a:lnTo>
                    <a:close/>
                    <a:moveTo>
                      <a:pt x="2645" y="227"/>
                    </a:moveTo>
                    <a:lnTo>
                      <a:pt x="2682" y="228"/>
                    </a:lnTo>
                    <a:lnTo>
                      <a:pt x="2754" y="242"/>
                    </a:lnTo>
                    <a:lnTo>
                      <a:pt x="2821" y="270"/>
                    </a:lnTo>
                    <a:lnTo>
                      <a:pt x="2880" y="310"/>
                    </a:lnTo>
                    <a:lnTo>
                      <a:pt x="2929" y="361"/>
                    </a:lnTo>
                    <a:lnTo>
                      <a:pt x="2969" y="420"/>
                    </a:lnTo>
                    <a:lnTo>
                      <a:pt x="2998" y="486"/>
                    </a:lnTo>
                    <a:lnTo>
                      <a:pt x="3012" y="557"/>
                    </a:lnTo>
                    <a:lnTo>
                      <a:pt x="3013" y="596"/>
                    </a:lnTo>
                    <a:lnTo>
                      <a:pt x="3013" y="716"/>
                    </a:lnTo>
                    <a:lnTo>
                      <a:pt x="3015" y="739"/>
                    </a:lnTo>
                    <a:lnTo>
                      <a:pt x="3033" y="780"/>
                    </a:lnTo>
                    <a:lnTo>
                      <a:pt x="3063" y="811"/>
                    </a:lnTo>
                    <a:lnTo>
                      <a:pt x="3104" y="827"/>
                    </a:lnTo>
                    <a:lnTo>
                      <a:pt x="3127" y="830"/>
                    </a:lnTo>
                    <a:lnTo>
                      <a:pt x="3609" y="830"/>
                    </a:lnTo>
                    <a:lnTo>
                      <a:pt x="3634" y="831"/>
                    </a:lnTo>
                    <a:lnTo>
                      <a:pt x="3681" y="850"/>
                    </a:lnTo>
                    <a:lnTo>
                      <a:pt x="3715" y="885"/>
                    </a:lnTo>
                    <a:lnTo>
                      <a:pt x="3736" y="931"/>
                    </a:lnTo>
                    <a:lnTo>
                      <a:pt x="3737" y="958"/>
                    </a:lnTo>
                    <a:lnTo>
                      <a:pt x="3736" y="983"/>
                    </a:lnTo>
                    <a:lnTo>
                      <a:pt x="3715" y="1030"/>
                    </a:lnTo>
                    <a:lnTo>
                      <a:pt x="3681" y="1064"/>
                    </a:lnTo>
                    <a:lnTo>
                      <a:pt x="3634" y="1084"/>
                    </a:lnTo>
                    <a:lnTo>
                      <a:pt x="3609" y="1086"/>
                    </a:lnTo>
                    <a:lnTo>
                      <a:pt x="1680" y="1086"/>
                    </a:lnTo>
                    <a:lnTo>
                      <a:pt x="1654" y="1084"/>
                    </a:lnTo>
                    <a:lnTo>
                      <a:pt x="1608" y="1064"/>
                    </a:lnTo>
                    <a:lnTo>
                      <a:pt x="1573" y="1030"/>
                    </a:lnTo>
                    <a:lnTo>
                      <a:pt x="1554" y="983"/>
                    </a:lnTo>
                    <a:lnTo>
                      <a:pt x="1552" y="958"/>
                    </a:lnTo>
                    <a:lnTo>
                      <a:pt x="1554" y="931"/>
                    </a:lnTo>
                    <a:lnTo>
                      <a:pt x="1573" y="885"/>
                    </a:lnTo>
                    <a:lnTo>
                      <a:pt x="1608" y="850"/>
                    </a:lnTo>
                    <a:lnTo>
                      <a:pt x="1654" y="831"/>
                    </a:lnTo>
                    <a:lnTo>
                      <a:pt x="1680" y="830"/>
                    </a:lnTo>
                    <a:lnTo>
                      <a:pt x="2162" y="830"/>
                    </a:lnTo>
                    <a:lnTo>
                      <a:pt x="2185" y="827"/>
                    </a:lnTo>
                    <a:lnTo>
                      <a:pt x="2226" y="811"/>
                    </a:lnTo>
                    <a:lnTo>
                      <a:pt x="2256" y="780"/>
                    </a:lnTo>
                    <a:lnTo>
                      <a:pt x="2273" y="739"/>
                    </a:lnTo>
                    <a:lnTo>
                      <a:pt x="2276" y="716"/>
                    </a:lnTo>
                    <a:lnTo>
                      <a:pt x="2276" y="596"/>
                    </a:lnTo>
                    <a:lnTo>
                      <a:pt x="2277" y="557"/>
                    </a:lnTo>
                    <a:lnTo>
                      <a:pt x="2291" y="486"/>
                    </a:lnTo>
                    <a:lnTo>
                      <a:pt x="2319" y="420"/>
                    </a:lnTo>
                    <a:lnTo>
                      <a:pt x="2359" y="361"/>
                    </a:lnTo>
                    <a:lnTo>
                      <a:pt x="2410" y="310"/>
                    </a:lnTo>
                    <a:lnTo>
                      <a:pt x="2469" y="270"/>
                    </a:lnTo>
                    <a:lnTo>
                      <a:pt x="2535" y="242"/>
                    </a:lnTo>
                    <a:lnTo>
                      <a:pt x="2606" y="228"/>
                    </a:lnTo>
                    <a:lnTo>
                      <a:pt x="2645" y="227"/>
                    </a:lnTo>
                    <a:close/>
                    <a:moveTo>
                      <a:pt x="1680" y="1312"/>
                    </a:moveTo>
                    <a:lnTo>
                      <a:pt x="3609" y="1312"/>
                    </a:lnTo>
                    <a:lnTo>
                      <a:pt x="3645" y="1310"/>
                    </a:lnTo>
                    <a:lnTo>
                      <a:pt x="3714" y="1297"/>
                    </a:lnTo>
                    <a:lnTo>
                      <a:pt x="3778" y="1269"/>
                    </a:lnTo>
                    <a:lnTo>
                      <a:pt x="3834" y="1231"/>
                    </a:lnTo>
                    <a:lnTo>
                      <a:pt x="3883" y="1183"/>
                    </a:lnTo>
                    <a:lnTo>
                      <a:pt x="3920" y="1127"/>
                    </a:lnTo>
                    <a:lnTo>
                      <a:pt x="3948" y="1063"/>
                    </a:lnTo>
                    <a:lnTo>
                      <a:pt x="3961" y="994"/>
                    </a:lnTo>
                    <a:lnTo>
                      <a:pt x="3963" y="958"/>
                    </a:lnTo>
                    <a:lnTo>
                      <a:pt x="3962" y="954"/>
                    </a:lnTo>
                    <a:lnTo>
                      <a:pt x="3962" y="950"/>
                    </a:lnTo>
                    <a:lnTo>
                      <a:pt x="4573" y="950"/>
                    </a:lnTo>
                    <a:lnTo>
                      <a:pt x="4579" y="952"/>
                    </a:lnTo>
                    <a:lnTo>
                      <a:pt x="4581" y="958"/>
                    </a:lnTo>
                    <a:lnTo>
                      <a:pt x="4581" y="6265"/>
                    </a:lnTo>
                    <a:lnTo>
                      <a:pt x="4579" y="6271"/>
                    </a:lnTo>
                    <a:lnTo>
                      <a:pt x="4573" y="6272"/>
                    </a:lnTo>
                    <a:lnTo>
                      <a:pt x="716" y="6272"/>
                    </a:lnTo>
                    <a:lnTo>
                      <a:pt x="710" y="6271"/>
                    </a:lnTo>
                    <a:lnTo>
                      <a:pt x="709" y="6265"/>
                    </a:lnTo>
                    <a:lnTo>
                      <a:pt x="709" y="958"/>
                    </a:lnTo>
                    <a:lnTo>
                      <a:pt x="710" y="952"/>
                    </a:lnTo>
                    <a:lnTo>
                      <a:pt x="716" y="950"/>
                    </a:lnTo>
                    <a:lnTo>
                      <a:pt x="1326" y="950"/>
                    </a:lnTo>
                    <a:lnTo>
                      <a:pt x="1326" y="954"/>
                    </a:lnTo>
                    <a:lnTo>
                      <a:pt x="1326" y="958"/>
                    </a:lnTo>
                    <a:lnTo>
                      <a:pt x="1327" y="994"/>
                    </a:lnTo>
                    <a:lnTo>
                      <a:pt x="1341" y="1063"/>
                    </a:lnTo>
                    <a:lnTo>
                      <a:pt x="1368" y="1127"/>
                    </a:lnTo>
                    <a:lnTo>
                      <a:pt x="1407" y="1183"/>
                    </a:lnTo>
                    <a:lnTo>
                      <a:pt x="1455" y="1231"/>
                    </a:lnTo>
                    <a:lnTo>
                      <a:pt x="1511" y="1269"/>
                    </a:lnTo>
                    <a:lnTo>
                      <a:pt x="1574" y="1297"/>
                    </a:lnTo>
                    <a:lnTo>
                      <a:pt x="1644" y="1310"/>
                    </a:lnTo>
                    <a:lnTo>
                      <a:pt x="1680" y="1312"/>
                    </a:lnTo>
                    <a:close/>
                    <a:moveTo>
                      <a:pt x="5063" y="6265"/>
                    </a:moveTo>
                    <a:lnTo>
                      <a:pt x="5062" y="6314"/>
                    </a:lnTo>
                    <a:lnTo>
                      <a:pt x="5041" y="6411"/>
                    </a:lnTo>
                    <a:lnTo>
                      <a:pt x="5004" y="6499"/>
                    </a:lnTo>
                    <a:lnTo>
                      <a:pt x="4952" y="6576"/>
                    </a:lnTo>
                    <a:lnTo>
                      <a:pt x="4884" y="6643"/>
                    </a:lnTo>
                    <a:lnTo>
                      <a:pt x="4807" y="6695"/>
                    </a:lnTo>
                    <a:lnTo>
                      <a:pt x="4719" y="6733"/>
                    </a:lnTo>
                    <a:lnTo>
                      <a:pt x="4623" y="6753"/>
                    </a:lnTo>
                    <a:lnTo>
                      <a:pt x="4573" y="6754"/>
                    </a:lnTo>
                    <a:lnTo>
                      <a:pt x="716" y="6754"/>
                    </a:lnTo>
                    <a:lnTo>
                      <a:pt x="665" y="6753"/>
                    </a:lnTo>
                    <a:lnTo>
                      <a:pt x="570" y="6733"/>
                    </a:lnTo>
                    <a:lnTo>
                      <a:pt x="482" y="6695"/>
                    </a:lnTo>
                    <a:lnTo>
                      <a:pt x="404" y="6643"/>
                    </a:lnTo>
                    <a:lnTo>
                      <a:pt x="337" y="6576"/>
                    </a:lnTo>
                    <a:lnTo>
                      <a:pt x="284" y="6499"/>
                    </a:lnTo>
                    <a:lnTo>
                      <a:pt x="247" y="6411"/>
                    </a:lnTo>
                    <a:lnTo>
                      <a:pt x="228" y="6314"/>
                    </a:lnTo>
                    <a:lnTo>
                      <a:pt x="226" y="6265"/>
                    </a:lnTo>
                    <a:lnTo>
                      <a:pt x="226" y="958"/>
                    </a:lnTo>
                    <a:lnTo>
                      <a:pt x="228" y="907"/>
                    </a:lnTo>
                    <a:lnTo>
                      <a:pt x="247" y="812"/>
                    </a:lnTo>
                    <a:lnTo>
                      <a:pt x="284" y="724"/>
                    </a:lnTo>
                    <a:lnTo>
                      <a:pt x="337" y="645"/>
                    </a:lnTo>
                    <a:lnTo>
                      <a:pt x="404" y="579"/>
                    </a:lnTo>
                    <a:lnTo>
                      <a:pt x="482" y="526"/>
                    </a:lnTo>
                    <a:lnTo>
                      <a:pt x="570" y="488"/>
                    </a:lnTo>
                    <a:lnTo>
                      <a:pt x="665" y="469"/>
                    </a:lnTo>
                    <a:lnTo>
                      <a:pt x="716" y="468"/>
                    </a:lnTo>
                    <a:lnTo>
                      <a:pt x="2064" y="468"/>
                    </a:lnTo>
                    <a:lnTo>
                      <a:pt x="2056" y="498"/>
                    </a:lnTo>
                    <a:lnTo>
                      <a:pt x="2050" y="563"/>
                    </a:lnTo>
                    <a:lnTo>
                      <a:pt x="2049" y="596"/>
                    </a:lnTo>
                    <a:lnTo>
                      <a:pt x="2049" y="603"/>
                    </a:lnTo>
                    <a:lnTo>
                      <a:pt x="1680" y="603"/>
                    </a:lnTo>
                    <a:lnTo>
                      <a:pt x="1640" y="604"/>
                    </a:lnTo>
                    <a:lnTo>
                      <a:pt x="1566" y="621"/>
                    </a:lnTo>
                    <a:lnTo>
                      <a:pt x="1498" y="653"/>
                    </a:lnTo>
                    <a:lnTo>
                      <a:pt x="1439" y="697"/>
                    </a:lnTo>
                    <a:lnTo>
                      <a:pt x="1414" y="724"/>
                    </a:lnTo>
                    <a:lnTo>
                      <a:pt x="716" y="724"/>
                    </a:lnTo>
                    <a:lnTo>
                      <a:pt x="692" y="725"/>
                    </a:lnTo>
                    <a:lnTo>
                      <a:pt x="646" y="733"/>
                    </a:lnTo>
                    <a:lnTo>
                      <a:pt x="604" y="751"/>
                    </a:lnTo>
                    <a:lnTo>
                      <a:pt x="566" y="777"/>
                    </a:lnTo>
                    <a:lnTo>
                      <a:pt x="535" y="808"/>
                    </a:lnTo>
                    <a:lnTo>
                      <a:pt x="510" y="846"/>
                    </a:lnTo>
                    <a:lnTo>
                      <a:pt x="492" y="888"/>
                    </a:lnTo>
                    <a:lnTo>
                      <a:pt x="483" y="934"/>
                    </a:lnTo>
                    <a:lnTo>
                      <a:pt x="482" y="958"/>
                    </a:lnTo>
                    <a:lnTo>
                      <a:pt x="482" y="6265"/>
                    </a:lnTo>
                    <a:lnTo>
                      <a:pt x="483" y="6289"/>
                    </a:lnTo>
                    <a:lnTo>
                      <a:pt x="492" y="6334"/>
                    </a:lnTo>
                    <a:lnTo>
                      <a:pt x="510" y="6376"/>
                    </a:lnTo>
                    <a:lnTo>
                      <a:pt x="535" y="6413"/>
                    </a:lnTo>
                    <a:lnTo>
                      <a:pt x="566" y="6444"/>
                    </a:lnTo>
                    <a:lnTo>
                      <a:pt x="604" y="6470"/>
                    </a:lnTo>
                    <a:lnTo>
                      <a:pt x="646" y="6488"/>
                    </a:lnTo>
                    <a:lnTo>
                      <a:pt x="692" y="6498"/>
                    </a:lnTo>
                    <a:lnTo>
                      <a:pt x="716" y="6499"/>
                    </a:lnTo>
                    <a:lnTo>
                      <a:pt x="4573" y="6499"/>
                    </a:lnTo>
                    <a:lnTo>
                      <a:pt x="4597" y="6498"/>
                    </a:lnTo>
                    <a:lnTo>
                      <a:pt x="4642" y="6488"/>
                    </a:lnTo>
                    <a:lnTo>
                      <a:pt x="4684" y="6470"/>
                    </a:lnTo>
                    <a:lnTo>
                      <a:pt x="4722" y="6444"/>
                    </a:lnTo>
                    <a:lnTo>
                      <a:pt x="4753" y="6413"/>
                    </a:lnTo>
                    <a:lnTo>
                      <a:pt x="4778" y="6376"/>
                    </a:lnTo>
                    <a:lnTo>
                      <a:pt x="4796" y="6334"/>
                    </a:lnTo>
                    <a:lnTo>
                      <a:pt x="4806" y="6289"/>
                    </a:lnTo>
                    <a:lnTo>
                      <a:pt x="4807" y="6265"/>
                    </a:lnTo>
                    <a:lnTo>
                      <a:pt x="4807" y="958"/>
                    </a:lnTo>
                    <a:lnTo>
                      <a:pt x="4806" y="934"/>
                    </a:lnTo>
                    <a:lnTo>
                      <a:pt x="4796" y="888"/>
                    </a:lnTo>
                    <a:lnTo>
                      <a:pt x="4778" y="846"/>
                    </a:lnTo>
                    <a:lnTo>
                      <a:pt x="4753" y="808"/>
                    </a:lnTo>
                    <a:lnTo>
                      <a:pt x="4722" y="777"/>
                    </a:lnTo>
                    <a:lnTo>
                      <a:pt x="4684" y="751"/>
                    </a:lnTo>
                    <a:lnTo>
                      <a:pt x="4642" y="733"/>
                    </a:lnTo>
                    <a:lnTo>
                      <a:pt x="4597" y="725"/>
                    </a:lnTo>
                    <a:lnTo>
                      <a:pt x="4573" y="724"/>
                    </a:lnTo>
                    <a:lnTo>
                      <a:pt x="3874" y="724"/>
                    </a:lnTo>
                    <a:lnTo>
                      <a:pt x="3849" y="697"/>
                    </a:lnTo>
                    <a:lnTo>
                      <a:pt x="3790" y="653"/>
                    </a:lnTo>
                    <a:lnTo>
                      <a:pt x="3722" y="621"/>
                    </a:lnTo>
                    <a:lnTo>
                      <a:pt x="3648" y="604"/>
                    </a:lnTo>
                    <a:lnTo>
                      <a:pt x="3609" y="603"/>
                    </a:lnTo>
                    <a:lnTo>
                      <a:pt x="3240" y="603"/>
                    </a:lnTo>
                    <a:lnTo>
                      <a:pt x="3240" y="596"/>
                    </a:lnTo>
                    <a:lnTo>
                      <a:pt x="3239" y="563"/>
                    </a:lnTo>
                    <a:lnTo>
                      <a:pt x="3232" y="498"/>
                    </a:lnTo>
                    <a:lnTo>
                      <a:pt x="3226" y="468"/>
                    </a:lnTo>
                    <a:lnTo>
                      <a:pt x="4573" y="468"/>
                    </a:lnTo>
                    <a:lnTo>
                      <a:pt x="4623" y="469"/>
                    </a:lnTo>
                    <a:lnTo>
                      <a:pt x="4719" y="488"/>
                    </a:lnTo>
                    <a:lnTo>
                      <a:pt x="4807" y="526"/>
                    </a:lnTo>
                    <a:lnTo>
                      <a:pt x="4884" y="579"/>
                    </a:lnTo>
                    <a:lnTo>
                      <a:pt x="4952" y="645"/>
                    </a:lnTo>
                    <a:lnTo>
                      <a:pt x="5004" y="724"/>
                    </a:lnTo>
                    <a:lnTo>
                      <a:pt x="5041" y="812"/>
                    </a:lnTo>
                    <a:lnTo>
                      <a:pt x="5062" y="907"/>
                    </a:lnTo>
                    <a:lnTo>
                      <a:pt x="5063" y="958"/>
                    </a:lnTo>
                    <a:lnTo>
                      <a:pt x="5063" y="6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62177" y="3439411"/>
                <a:ext cx="88900" cy="185737"/>
              </a:xfrm>
              <a:custGeom>
                <a:avLst/>
                <a:gdLst>
                  <a:gd name="T0" fmla="*/ 114 w 227"/>
                  <a:gd name="T1" fmla="*/ 468 h 468"/>
                  <a:gd name="T2" fmla="*/ 137 w 227"/>
                  <a:gd name="T3" fmla="*/ 466 h 468"/>
                  <a:gd name="T4" fmla="*/ 177 w 227"/>
                  <a:gd name="T5" fmla="*/ 449 h 468"/>
                  <a:gd name="T6" fmla="*/ 208 w 227"/>
                  <a:gd name="T7" fmla="*/ 419 h 468"/>
                  <a:gd name="T8" fmla="*/ 225 w 227"/>
                  <a:gd name="T9" fmla="*/ 378 h 468"/>
                  <a:gd name="T10" fmla="*/ 227 w 227"/>
                  <a:gd name="T11" fmla="*/ 355 h 468"/>
                  <a:gd name="T12" fmla="*/ 227 w 227"/>
                  <a:gd name="T13" fmla="*/ 114 h 468"/>
                  <a:gd name="T14" fmla="*/ 225 w 227"/>
                  <a:gd name="T15" fmla="*/ 91 h 468"/>
                  <a:gd name="T16" fmla="*/ 208 w 227"/>
                  <a:gd name="T17" fmla="*/ 50 h 468"/>
                  <a:gd name="T18" fmla="*/ 177 w 227"/>
                  <a:gd name="T19" fmla="*/ 20 h 468"/>
                  <a:gd name="T20" fmla="*/ 137 w 227"/>
                  <a:gd name="T21" fmla="*/ 2 h 468"/>
                  <a:gd name="T22" fmla="*/ 114 w 227"/>
                  <a:gd name="T23" fmla="*/ 0 h 468"/>
                  <a:gd name="T24" fmla="*/ 91 w 227"/>
                  <a:gd name="T25" fmla="*/ 2 h 468"/>
                  <a:gd name="T26" fmla="*/ 50 w 227"/>
                  <a:gd name="T27" fmla="*/ 20 h 468"/>
                  <a:gd name="T28" fmla="*/ 20 w 227"/>
                  <a:gd name="T29" fmla="*/ 50 h 468"/>
                  <a:gd name="T30" fmla="*/ 1 w 227"/>
                  <a:gd name="T31" fmla="*/ 91 h 468"/>
                  <a:gd name="T32" fmla="*/ 0 w 227"/>
                  <a:gd name="T33" fmla="*/ 114 h 468"/>
                  <a:gd name="T34" fmla="*/ 0 w 227"/>
                  <a:gd name="T35" fmla="*/ 355 h 468"/>
                  <a:gd name="T36" fmla="*/ 1 w 227"/>
                  <a:gd name="T37" fmla="*/ 378 h 468"/>
                  <a:gd name="T38" fmla="*/ 20 w 227"/>
                  <a:gd name="T39" fmla="*/ 419 h 468"/>
                  <a:gd name="T40" fmla="*/ 50 w 227"/>
                  <a:gd name="T41" fmla="*/ 449 h 468"/>
                  <a:gd name="T42" fmla="*/ 91 w 227"/>
                  <a:gd name="T43" fmla="*/ 466 h 468"/>
                  <a:gd name="T44" fmla="*/ 114 w 227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468">
                    <a:moveTo>
                      <a:pt x="114" y="468"/>
                    </a:moveTo>
                    <a:lnTo>
                      <a:pt x="137" y="466"/>
                    </a:lnTo>
                    <a:lnTo>
                      <a:pt x="177" y="449"/>
                    </a:lnTo>
                    <a:lnTo>
                      <a:pt x="208" y="419"/>
                    </a:lnTo>
                    <a:lnTo>
                      <a:pt x="225" y="378"/>
                    </a:lnTo>
                    <a:lnTo>
                      <a:pt x="227" y="355"/>
                    </a:lnTo>
                    <a:lnTo>
                      <a:pt x="227" y="114"/>
                    </a:lnTo>
                    <a:lnTo>
                      <a:pt x="225" y="91"/>
                    </a:lnTo>
                    <a:lnTo>
                      <a:pt x="208" y="50"/>
                    </a:lnTo>
                    <a:lnTo>
                      <a:pt x="177" y="20"/>
                    </a:lnTo>
                    <a:lnTo>
                      <a:pt x="137" y="2"/>
                    </a:lnTo>
                    <a:lnTo>
                      <a:pt x="114" y="0"/>
                    </a:lnTo>
                    <a:lnTo>
                      <a:pt x="91" y="2"/>
                    </a:lnTo>
                    <a:lnTo>
                      <a:pt x="50" y="20"/>
                    </a:lnTo>
                    <a:lnTo>
                      <a:pt x="20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0" y="355"/>
                    </a:lnTo>
                    <a:lnTo>
                      <a:pt x="1" y="378"/>
                    </a:lnTo>
                    <a:lnTo>
                      <a:pt x="20" y="419"/>
                    </a:lnTo>
                    <a:lnTo>
                      <a:pt x="50" y="449"/>
                    </a:lnTo>
                    <a:lnTo>
                      <a:pt x="91" y="466"/>
                    </a:lnTo>
                    <a:lnTo>
                      <a:pt x="11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514552" y="4204586"/>
                <a:ext cx="663575" cy="90487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3036715" y="4109336"/>
                <a:ext cx="374650" cy="280987"/>
              </a:xfrm>
              <a:custGeom>
                <a:avLst/>
                <a:gdLst>
                  <a:gd name="T0" fmla="*/ 32 w 947"/>
                  <a:gd name="T1" fmla="*/ 273 h 708"/>
                  <a:gd name="T2" fmla="*/ 17 w 947"/>
                  <a:gd name="T3" fmla="*/ 291 h 708"/>
                  <a:gd name="T4" fmla="*/ 0 w 947"/>
                  <a:gd name="T5" fmla="*/ 332 h 708"/>
                  <a:gd name="T6" fmla="*/ 0 w 947"/>
                  <a:gd name="T7" fmla="*/ 375 h 708"/>
                  <a:gd name="T8" fmla="*/ 17 w 947"/>
                  <a:gd name="T9" fmla="*/ 416 h 708"/>
                  <a:gd name="T10" fmla="*/ 32 w 947"/>
                  <a:gd name="T11" fmla="*/ 433 h 708"/>
                  <a:gd name="T12" fmla="*/ 273 w 947"/>
                  <a:gd name="T13" fmla="*/ 675 h 708"/>
                  <a:gd name="T14" fmla="*/ 291 w 947"/>
                  <a:gd name="T15" fmla="*/ 690 h 708"/>
                  <a:gd name="T16" fmla="*/ 332 w 947"/>
                  <a:gd name="T17" fmla="*/ 706 h 708"/>
                  <a:gd name="T18" fmla="*/ 354 w 947"/>
                  <a:gd name="T19" fmla="*/ 708 h 708"/>
                  <a:gd name="T20" fmla="*/ 375 w 947"/>
                  <a:gd name="T21" fmla="*/ 706 h 708"/>
                  <a:gd name="T22" fmla="*/ 416 w 947"/>
                  <a:gd name="T23" fmla="*/ 690 h 708"/>
                  <a:gd name="T24" fmla="*/ 433 w 947"/>
                  <a:gd name="T25" fmla="*/ 675 h 708"/>
                  <a:gd name="T26" fmla="*/ 915 w 947"/>
                  <a:gd name="T27" fmla="*/ 192 h 708"/>
                  <a:gd name="T28" fmla="*/ 931 w 947"/>
                  <a:gd name="T29" fmla="*/ 175 h 708"/>
                  <a:gd name="T30" fmla="*/ 947 w 947"/>
                  <a:gd name="T31" fmla="*/ 134 h 708"/>
                  <a:gd name="T32" fmla="*/ 947 w 947"/>
                  <a:gd name="T33" fmla="*/ 91 h 708"/>
                  <a:gd name="T34" fmla="*/ 931 w 947"/>
                  <a:gd name="T35" fmla="*/ 50 h 708"/>
                  <a:gd name="T36" fmla="*/ 915 w 947"/>
                  <a:gd name="T37" fmla="*/ 32 h 708"/>
                  <a:gd name="T38" fmla="*/ 899 w 947"/>
                  <a:gd name="T39" fmla="*/ 17 h 708"/>
                  <a:gd name="T40" fmla="*/ 858 w 947"/>
                  <a:gd name="T41" fmla="*/ 0 h 708"/>
                  <a:gd name="T42" fmla="*/ 814 w 947"/>
                  <a:gd name="T43" fmla="*/ 0 h 708"/>
                  <a:gd name="T44" fmla="*/ 773 w 947"/>
                  <a:gd name="T45" fmla="*/ 17 h 708"/>
                  <a:gd name="T46" fmla="*/ 755 w 947"/>
                  <a:gd name="T47" fmla="*/ 32 h 708"/>
                  <a:gd name="T48" fmla="*/ 354 w 947"/>
                  <a:gd name="T49" fmla="*/ 434 h 708"/>
                  <a:gd name="T50" fmla="*/ 192 w 947"/>
                  <a:gd name="T51" fmla="*/ 273 h 708"/>
                  <a:gd name="T52" fmla="*/ 175 w 947"/>
                  <a:gd name="T53" fmla="*/ 258 h 708"/>
                  <a:gd name="T54" fmla="*/ 134 w 947"/>
                  <a:gd name="T55" fmla="*/ 242 h 708"/>
                  <a:gd name="T56" fmla="*/ 91 w 947"/>
                  <a:gd name="T57" fmla="*/ 242 h 708"/>
                  <a:gd name="T58" fmla="*/ 50 w 947"/>
                  <a:gd name="T59" fmla="*/ 258 h 708"/>
                  <a:gd name="T60" fmla="*/ 32 w 947"/>
                  <a:gd name="T61" fmla="*/ 27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32" y="273"/>
                    </a:moveTo>
                    <a:lnTo>
                      <a:pt x="17" y="291"/>
                    </a:lnTo>
                    <a:lnTo>
                      <a:pt x="0" y="332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lnTo>
                      <a:pt x="354" y="434"/>
                    </a:lnTo>
                    <a:lnTo>
                      <a:pt x="192" y="273"/>
                    </a:lnTo>
                    <a:lnTo>
                      <a:pt x="175" y="258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8"/>
                    </a:lnTo>
                    <a:lnTo>
                      <a:pt x="32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514552" y="4684011"/>
                <a:ext cx="663575" cy="88900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036715" y="4588761"/>
                <a:ext cx="374650" cy="280987"/>
              </a:xfrm>
              <a:custGeom>
                <a:avLst/>
                <a:gdLst>
                  <a:gd name="T0" fmla="*/ 755 w 947"/>
                  <a:gd name="T1" fmla="*/ 32 h 708"/>
                  <a:gd name="T2" fmla="*/ 354 w 947"/>
                  <a:gd name="T3" fmla="*/ 435 h 708"/>
                  <a:gd name="T4" fmla="*/ 192 w 947"/>
                  <a:gd name="T5" fmla="*/ 273 h 708"/>
                  <a:gd name="T6" fmla="*/ 175 w 947"/>
                  <a:gd name="T7" fmla="*/ 259 h 708"/>
                  <a:gd name="T8" fmla="*/ 134 w 947"/>
                  <a:gd name="T9" fmla="*/ 242 h 708"/>
                  <a:gd name="T10" fmla="*/ 91 w 947"/>
                  <a:gd name="T11" fmla="*/ 242 h 708"/>
                  <a:gd name="T12" fmla="*/ 50 w 947"/>
                  <a:gd name="T13" fmla="*/ 259 h 708"/>
                  <a:gd name="T14" fmla="*/ 32 w 947"/>
                  <a:gd name="T15" fmla="*/ 273 h 708"/>
                  <a:gd name="T16" fmla="*/ 17 w 947"/>
                  <a:gd name="T17" fmla="*/ 291 h 708"/>
                  <a:gd name="T18" fmla="*/ 0 w 947"/>
                  <a:gd name="T19" fmla="*/ 332 h 708"/>
                  <a:gd name="T20" fmla="*/ 0 w 947"/>
                  <a:gd name="T21" fmla="*/ 376 h 708"/>
                  <a:gd name="T22" fmla="*/ 17 w 947"/>
                  <a:gd name="T23" fmla="*/ 417 h 708"/>
                  <a:gd name="T24" fmla="*/ 32 w 947"/>
                  <a:gd name="T25" fmla="*/ 433 h 708"/>
                  <a:gd name="T26" fmla="*/ 273 w 947"/>
                  <a:gd name="T27" fmla="*/ 675 h 708"/>
                  <a:gd name="T28" fmla="*/ 291 w 947"/>
                  <a:gd name="T29" fmla="*/ 690 h 708"/>
                  <a:gd name="T30" fmla="*/ 332 w 947"/>
                  <a:gd name="T31" fmla="*/ 706 h 708"/>
                  <a:gd name="T32" fmla="*/ 354 w 947"/>
                  <a:gd name="T33" fmla="*/ 708 h 708"/>
                  <a:gd name="T34" fmla="*/ 375 w 947"/>
                  <a:gd name="T35" fmla="*/ 706 h 708"/>
                  <a:gd name="T36" fmla="*/ 416 w 947"/>
                  <a:gd name="T37" fmla="*/ 690 h 708"/>
                  <a:gd name="T38" fmla="*/ 433 w 947"/>
                  <a:gd name="T39" fmla="*/ 675 h 708"/>
                  <a:gd name="T40" fmla="*/ 915 w 947"/>
                  <a:gd name="T41" fmla="*/ 192 h 708"/>
                  <a:gd name="T42" fmla="*/ 931 w 947"/>
                  <a:gd name="T43" fmla="*/ 175 h 708"/>
                  <a:gd name="T44" fmla="*/ 947 w 947"/>
                  <a:gd name="T45" fmla="*/ 134 h 708"/>
                  <a:gd name="T46" fmla="*/ 947 w 947"/>
                  <a:gd name="T47" fmla="*/ 91 h 708"/>
                  <a:gd name="T48" fmla="*/ 931 w 947"/>
                  <a:gd name="T49" fmla="*/ 50 h 708"/>
                  <a:gd name="T50" fmla="*/ 915 w 947"/>
                  <a:gd name="T51" fmla="*/ 32 h 708"/>
                  <a:gd name="T52" fmla="*/ 899 w 947"/>
                  <a:gd name="T53" fmla="*/ 17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7 h 708"/>
                  <a:gd name="T60" fmla="*/ 755 w 947"/>
                  <a:gd name="T61" fmla="*/ 3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2"/>
                    </a:moveTo>
                    <a:lnTo>
                      <a:pt x="354" y="435"/>
                    </a:lnTo>
                    <a:lnTo>
                      <a:pt x="192" y="273"/>
                    </a:lnTo>
                    <a:lnTo>
                      <a:pt x="175" y="259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9"/>
                    </a:lnTo>
                    <a:lnTo>
                      <a:pt x="32" y="273"/>
                    </a:lnTo>
                    <a:lnTo>
                      <a:pt x="17" y="291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17" y="417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3514552" y="5161849"/>
                <a:ext cx="663575" cy="90487"/>
              </a:xfrm>
              <a:custGeom>
                <a:avLst/>
                <a:gdLst>
                  <a:gd name="T0" fmla="*/ 113 w 1673"/>
                  <a:gd name="T1" fmla="*/ 226 h 226"/>
                  <a:gd name="T2" fmla="*/ 1560 w 1673"/>
                  <a:gd name="T3" fmla="*/ 226 h 226"/>
                  <a:gd name="T4" fmla="*/ 1583 w 1673"/>
                  <a:gd name="T5" fmla="*/ 224 h 226"/>
                  <a:gd name="T6" fmla="*/ 1623 w 1673"/>
                  <a:gd name="T7" fmla="*/ 207 h 226"/>
                  <a:gd name="T8" fmla="*/ 1654 w 1673"/>
                  <a:gd name="T9" fmla="*/ 177 h 226"/>
                  <a:gd name="T10" fmla="*/ 1671 w 1673"/>
                  <a:gd name="T11" fmla="*/ 136 h 226"/>
                  <a:gd name="T12" fmla="*/ 1673 w 1673"/>
                  <a:gd name="T13" fmla="*/ 113 h 226"/>
                  <a:gd name="T14" fmla="*/ 1671 w 1673"/>
                  <a:gd name="T15" fmla="*/ 90 h 226"/>
                  <a:gd name="T16" fmla="*/ 1654 w 1673"/>
                  <a:gd name="T17" fmla="*/ 49 h 226"/>
                  <a:gd name="T18" fmla="*/ 1623 w 1673"/>
                  <a:gd name="T19" fmla="*/ 19 h 226"/>
                  <a:gd name="T20" fmla="*/ 1583 w 1673"/>
                  <a:gd name="T21" fmla="*/ 1 h 226"/>
                  <a:gd name="T22" fmla="*/ 1560 w 1673"/>
                  <a:gd name="T23" fmla="*/ 0 h 226"/>
                  <a:gd name="T24" fmla="*/ 113 w 1673"/>
                  <a:gd name="T25" fmla="*/ 0 h 226"/>
                  <a:gd name="T26" fmla="*/ 90 w 1673"/>
                  <a:gd name="T27" fmla="*/ 1 h 226"/>
                  <a:gd name="T28" fmla="*/ 49 w 1673"/>
                  <a:gd name="T29" fmla="*/ 19 h 226"/>
                  <a:gd name="T30" fmla="*/ 19 w 1673"/>
                  <a:gd name="T31" fmla="*/ 49 h 226"/>
                  <a:gd name="T32" fmla="*/ 1 w 1673"/>
                  <a:gd name="T33" fmla="*/ 90 h 226"/>
                  <a:gd name="T34" fmla="*/ 0 w 1673"/>
                  <a:gd name="T35" fmla="*/ 113 h 226"/>
                  <a:gd name="T36" fmla="*/ 1 w 1673"/>
                  <a:gd name="T37" fmla="*/ 136 h 226"/>
                  <a:gd name="T38" fmla="*/ 19 w 1673"/>
                  <a:gd name="T39" fmla="*/ 177 h 226"/>
                  <a:gd name="T40" fmla="*/ 49 w 1673"/>
                  <a:gd name="T41" fmla="*/ 207 h 226"/>
                  <a:gd name="T42" fmla="*/ 90 w 1673"/>
                  <a:gd name="T43" fmla="*/ 224 h 226"/>
                  <a:gd name="T44" fmla="*/ 113 w 1673"/>
                  <a:gd name="T4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6">
                    <a:moveTo>
                      <a:pt x="113" y="226"/>
                    </a:moveTo>
                    <a:lnTo>
                      <a:pt x="1560" y="226"/>
                    </a:lnTo>
                    <a:lnTo>
                      <a:pt x="1583" y="224"/>
                    </a:lnTo>
                    <a:lnTo>
                      <a:pt x="1623" y="207"/>
                    </a:lnTo>
                    <a:lnTo>
                      <a:pt x="1654" y="177"/>
                    </a:lnTo>
                    <a:lnTo>
                      <a:pt x="1671" y="136"/>
                    </a:lnTo>
                    <a:lnTo>
                      <a:pt x="1673" y="113"/>
                    </a:lnTo>
                    <a:lnTo>
                      <a:pt x="1671" y="90"/>
                    </a:lnTo>
                    <a:lnTo>
                      <a:pt x="1654" y="49"/>
                    </a:lnTo>
                    <a:lnTo>
                      <a:pt x="1623" y="19"/>
                    </a:lnTo>
                    <a:lnTo>
                      <a:pt x="1583" y="1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1"/>
                    </a:lnTo>
                    <a:lnTo>
                      <a:pt x="49" y="19"/>
                    </a:lnTo>
                    <a:lnTo>
                      <a:pt x="19" y="49"/>
                    </a:lnTo>
                    <a:lnTo>
                      <a:pt x="1" y="90"/>
                    </a:lnTo>
                    <a:lnTo>
                      <a:pt x="0" y="113"/>
                    </a:lnTo>
                    <a:lnTo>
                      <a:pt x="1" y="136"/>
                    </a:lnTo>
                    <a:lnTo>
                      <a:pt x="19" y="177"/>
                    </a:lnTo>
                    <a:lnTo>
                      <a:pt x="49" y="207"/>
                    </a:lnTo>
                    <a:lnTo>
                      <a:pt x="90" y="224"/>
                    </a:lnTo>
                    <a:lnTo>
                      <a:pt x="11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036715" y="5066599"/>
                <a:ext cx="374650" cy="280987"/>
              </a:xfrm>
              <a:custGeom>
                <a:avLst/>
                <a:gdLst>
                  <a:gd name="T0" fmla="*/ 755 w 947"/>
                  <a:gd name="T1" fmla="*/ 31 h 708"/>
                  <a:gd name="T2" fmla="*/ 354 w 947"/>
                  <a:gd name="T3" fmla="*/ 434 h 708"/>
                  <a:gd name="T4" fmla="*/ 192 w 947"/>
                  <a:gd name="T5" fmla="*/ 272 h 708"/>
                  <a:gd name="T6" fmla="*/ 175 w 947"/>
                  <a:gd name="T7" fmla="*/ 258 h 708"/>
                  <a:gd name="T8" fmla="*/ 134 w 947"/>
                  <a:gd name="T9" fmla="*/ 241 h 708"/>
                  <a:gd name="T10" fmla="*/ 91 w 947"/>
                  <a:gd name="T11" fmla="*/ 241 h 708"/>
                  <a:gd name="T12" fmla="*/ 50 w 947"/>
                  <a:gd name="T13" fmla="*/ 258 h 708"/>
                  <a:gd name="T14" fmla="*/ 32 w 947"/>
                  <a:gd name="T15" fmla="*/ 272 h 708"/>
                  <a:gd name="T16" fmla="*/ 17 w 947"/>
                  <a:gd name="T17" fmla="*/ 290 h 708"/>
                  <a:gd name="T18" fmla="*/ 0 w 947"/>
                  <a:gd name="T19" fmla="*/ 331 h 708"/>
                  <a:gd name="T20" fmla="*/ 0 w 947"/>
                  <a:gd name="T21" fmla="*/ 375 h 708"/>
                  <a:gd name="T22" fmla="*/ 17 w 947"/>
                  <a:gd name="T23" fmla="*/ 416 h 708"/>
                  <a:gd name="T24" fmla="*/ 32 w 947"/>
                  <a:gd name="T25" fmla="*/ 433 h 708"/>
                  <a:gd name="T26" fmla="*/ 273 w 947"/>
                  <a:gd name="T27" fmla="*/ 674 h 708"/>
                  <a:gd name="T28" fmla="*/ 291 w 947"/>
                  <a:gd name="T29" fmla="*/ 690 h 708"/>
                  <a:gd name="T30" fmla="*/ 332 w 947"/>
                  <a:gd name="T31" fmla="*/ 705 h 708"/>
                  <a:gd name="T32" fmla="*/ 354 w 947"/>
                  <a:gd name="T33" fmla="*/ 708 h 708"/>
                  <a:gd name="T34" fmla="*/ 375 w 947"/>
                  <a:gd name="T35" fmla="*/ 705 h 708"/>
                  <a:gd name="T36" fmla="*/ 416 w 947"/>
                  <a:gd name="T37" fmla="*/ 690 h 708"/>
                  <a:gd name="T38" fmla="*/ 433 w 947"/>
                  <a:gd name="T39" fmla="*/ 674 h 708"/>
                  <a:gd name="T40" fmla="*/ 915 w 947"/>
                  <a:gd name="T41" fmla="*/ 191 h 708"/>
                  <a:gd name="T42" fmla="*/ 931 w 947"/>
                  <a:gd name="T43" fmla="*/ 174 h 708"/>
                  <a:gd name="T44" fmla="*/ 947 w 947"/>
                  <a:gd name="T45" fmla="*/ 133 h 708"/>
                  <a:gd name="T46" fmla="*/ 947 w 947"/>
                  <a:gd name="T47" fmla="*/ 90 h 708"/>
                  <a:gd name="T48" fmla="*/ 931 w 947"/>
                  <a:gd name="T49" fmla="*/ 49 h 708"/>
                  <a:gd name="T50" fmla="*/ 915 w 947"/>
                  <a:gd name="T51" fmla="*/ 31 h 708"/>
                  <a:gd name="T52" fmla="*/ 899 w 947"/>
                  <a:gd name="T53" fmla="*/ 16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6 h 708"/>
                  <a:gd name="T60" fmla="*/ 755 w 947"/>
                  <a:gd name="T61" fmla="*/ 3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1"/>
                    </a:moveTo>
                    <a:lnTo>
                      <a:pt x="354" y="434"/>
                    </a:lnTo>
                    <a:lnTo>
                      <a:pt x="192" y="272"/>
                    </a:lnTo>
                    <a:lnTo>
                      <a:pt x="175" y="258"/>
                    </a:lnTo>
                    <a:lnTo>
                      <a:pt x="134" y="241"/>
                    </a:lnTo>
                    <a:lnTo>
                      <a:pt x="91" y="241"/>
                    </a:lnTo>
                    <a:lnTo>
                      <a:pt x="50" y="258"/>
                    </a:lnTo>
                    <a:lnTo>
                      <a:pt x="32" y="272"/>
                    </a:lnTo>
                    <a:lnTo>
                      <a:pt x="17" y="290"/>
                    </a:lnTo>
                    <a:lnTo>
                      <a:pt x="0" y="331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4"/>
                    </a:lnTo>
                    <a:lnTo>
                      <a:pt x="291" y="690"/>
                    </a:lnTo>
                    <a:lnTo>
                      <a:pt x="332" y="705"/>
                    </a:lnTo>
                    <a:lnTo>
                      <a:pt x="354" y="708"/>
                    </a:lnTo>
                    <a:lnTo>
                      <a:pt x="375" y="705"/>
                    </a:lnTo>
                    <a:lnTo>
                      <a:pt x="416" y="690"/>
                    </a:lnTo>
                    <a:lnTo>
                      <a:pt x="433" y="674"/>
                    </a:lnTo>
                    <a:lnTo>
                      <a:pt x="915" y="191"/>
                    </a:lnTo>
                    <a:lnTo>
                      <a:pt x="931" y="174"/>
                    </a:lnTo>
                    <a:lnTo>
                      <a:pt x="947" y="133"/>
                    </a:lnTo>
                    <a:lnTo>
                      <a:pt x="947" y="90"/>
                    </a:lnTo>
                    <a:lnTo>
                      <a:pt x="931" y="49"/>
                    </a:lnTo>
                    <a:lnTo>
                      <a:pt x="915" y="31"/>
                    </a:lnTo>
                    <a:lnTo>
                      <a:pt x="899" y="16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6"/>
                    </a:lnTo>
                    <a:lnTo>
                      <a:pt x="7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6" name="자유형 55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496" y="2019994"/>
              <a:ext cx="108000" cy="2160000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9787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672441" y="2032000"/>
            <a:ext cx="10838839" cy="4135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각형 16">
            <a:extLst>
              <a:ext uri="{FF2B5EF4-FFF2-40B4-BE49-F238E27FC236}">
                <a16:creationId xmlns:a16="http://schemas.microsoft.com/office/drawing/2014/main" id="{899F8D2E-F3CC-49BB-8C9C-D0053F6D252D}"/>
              </a:ext>
            </a:extLst>
          </p:cNvPr>
          <p:cNvSpPr/>
          <p:nvPr/>
        </p:nvSpPr>
        <p:spPr>
          <a:xfrm>
            <a:off x="97382" y="3608659"/>
            <a:ext cx="11911738" cy="86860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87341" y="1227090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의무담보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원가증가를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확인할 수 있게 하자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: 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소비자 인식제고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0782" y="326214"/>
            <a:ext cx="379594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 제도 보완</a:t>
            </a:r>
          </a:p>
        </p:txBody>
      </p:sp>
      <p:sp>
        <p:nvSpPr>
          <p:cNvPr id="42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68375" y="4498576"/>
            <a:ext cx="1523661" cy="303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보험료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75BD07C-7E97-4377-BECE-D1ABC95758F1}"/>
              </a:ext>
            </a:extLst>
          </p:cNvPr>
          <p:cNvGrpSpPr/>
          <p:nvPr/>
        </p:nvGrpSpPr>
        <p:grpSpPr>
          <a:xfrm>
            <a:off x="1414907" y="2532763"/>
            <a:ext cx="3173775" cy="1353930"/>
            <a:chOff x="5703206" y="3109172"/>
            <a:chExt cx="5167994" cy="2204662"/>
          </a:xfrm>
          <a:gradFill flip="none" rotWithShape="1">
            <a:gsLst>
              <a:gs pos="0">
                <a:srgbClr val="64BECD">
                  <a:shade val="30000"/>
                  <a:satMod val="115000"/>
                </a:srgbClr>
              </a:gs>
              <a:gs pos="50000">
                <a:srgbClr val="64BECD">
                  <a:shade val="67500"/>
                  <a:satMod val="115000"/>
                </a:srgbClr>
              </a:gs>
              <a:gs pos="100000">
                <a:srgbClr val="64BECD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47" name="자유형 18">
              <a:extLst>
                <a:ext uri="{FF2B5EF4-FFF2-40B4-BE49-F238E27FC236}">
                  <a16:creationId xmlns:a16="http://schemas.microsoft.com/office/drawing/2014/main" id="{948C554C-BF94-402B-AAEA-4FD96E00FBBC}"/>
                </a:ext>
              </a:extLst>
            </p:cNvPr>
            <p:cNvSpPr/>
            <p:nvPr/>
          </p:nvSpPr>
          <p:spPr>
            <a:xfrm>
              <a:off x="5703206" y="3109172"/>
              <a:ext cx="1492897" cy="2204662"/>
            </a:xfrm>
            <a:custGeom>
              <a:avLst/>
              <a:gdLst>
                <a:gd name="connsiteX0" fmla="*/ 863603 w 1492897"/>
                <a:gd name="connsiteY0" fmla="*/ 0 h 2204662"/>
                <a:gd name="connsiteX1" fmla="*/ 863603 w 1492897"/>
                <a:gd name="connsiteY1" fmla="*/ 4017 h 2204662"/>
                <a:gd name="connsiteX2" fmla="*/ 936537 w 1492897"/>
                <a:gd name="connsiteY2" fmla="*/ 4073 h 2204662"/>
                <a:gd name="connsiteX3" fmla="*/ 967965 w 1492897"/>
                <a:gd name="connsiteY3" fmla="*/ 7112 h 2204662"/>
                <a:gd name="connsiteX4" fmla="*/ 1486547 w 1492897"/>
                <a:gd name="connsiteY4" fmla="*/ 7112 h 2204662"/>
                <a:gd name="connsiteX5" fmla="*/ 1486547 w 1492897"/>
                <a:gd name="connsiteY5" fmla="*/ 230027 h 2204662"/>
                <a:gd name="connsiteX6" fmla="*/ 1492897 w 1492897"/>
                <a:gd name="connsiteY6" fmla="*/ 235247 h 2204662"/>
                <a:gd name="connsiteX7" fmla="*/ 1486547 w 1492897"/>
                <a:gd name="connsiteY7" fmla="*/ 235015 h 2204662"/>
                <a:gd name="connsiteX8" fmla="*/ 1486547 w 1492897"/>
                <a:gd name="connsiteY8" fmla="*/ 705695 h 2204662"/>
                <a:gd name="connsiteX9" fmla="*/ 1486547 w 1492897"/>
                <a:gd name="connsiteY9" fmla="*/ 1404278 h 2204662"/>
                <a:gd name="connsiteX10" fmla="*/ 960840 w 1492897"/>
                <a:gd name="connsiteY10" fmla="*/ 1404278 h 2204662"/>
                <a:gd name="connsiteX11" fmla="*/ 844644 w 1492897"/>
                <a:gd name="connsiteY11" fmla="*/ 1398624 h 2204662"/>
                <a:gd name="connsiteX12" fmla="*/ 227238 w 1492897"/>
                <a:gd name="connsiteY12" fmla="*/ 1689009 h 2204662"/>
                <a:gd name="connsiteX13" fmla="*/ 4311 w 1492897"/>
                <a:gd name="connsiteY13" fmla="*/ 2160074 h 2204662"/>
                <a:gd name="connsiteX14" fmla="*/ 0 w 1492897"/>
                <a:gd name="connsiteY14" fmla="*/ 2204662 h 2204662"/>
                <a:gd name="connsiteX15" fmla="*/ 0 w 1492897"/>
                <a:gd name="connsiteY15" fmla="*/ 952502 h 2204662"/>
                <a:gd name="connsiteX16" fmla="*/ 3516 w 1492897"/>
                <a:gd name="connsiteY16" fmla="*/ 948624 h 2204662"/>
                <a:gd name="connsiteX17" fmla="*/ 2346 w 1492897"/>
                <a:gd name="connsiteY17" fmla="*/ 936296 h 2204662"/>
                <a:gd name="connsiteX18" fmla="*/ 233585 w 1492897"/>
                <a:gd name="connsiteY18" fmla="*/ 294392 h 2204662"/>
                <a:gd name="connsiteX19" fmla="*/ 765830 w 1492897"/>
                <a:gd name="connsiteY19" fmla="*/ 12091 h 2204662"/>
                <a:gd name="connsiteX20" fmla="*/ 815976 w 1492897"/>
                <a:gd name="connsiteY20" fmla="*/ 7331 h 2204662"/>
                <a:gd name="connsiteX21" fmla="*/ 815976 w 1492897"/>
                <a:gd name="connsiteY21" fmla="*/ 7112 h 2204662"/>
                <a:gd name="connsiteX22" fmla="*/ 818281 w 1492897"/>
                <a:gd name="connsiteY22" fmla="*/ 7112 h 2204662"/>
                <a:gd name="connsiteX23" fmla="*/ 850992 w 1492897"/>
                <a:gd name="connsiteY23" fmla="*/ 4007 h 2204662"/>
                <a:gd name="connsiteX24" fmla="*/ 859964 w 1492897"/>
                <a:gd name="connsiteY24" fmla="*/ 4014 h 220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897" h="2204662">
                  <a:moveTo>
                    <a:pt x="863603" y="0"/>
                  </a:moveTo>
                  <a:lnTo>
                    <a:pt x="863603" y="4017"/>
                  </a:lnTo>
                  <a:lnTo>
                    <a:pt x="936537" y="4073"/>
                  </a:lnTo>
                  <a:lnTo>
                    <a:pt x="967965" y="7112"/>
                  </a:lnTo>
                  <a:lnTo>
                    <a:pt x="1486547" y="7112"/>
                  </a:lnTo>
                  <a:lnTo>
                    <a:pt x="1486547" y="230027"/>
                  </a:lnTo>
                  <a:lnTo>
                    <a:pt x="1492897" y="235247"/>
                  </a:lnTo>
                  <a:lnTo>
                    <a:pt x="1486547" y="235015"/>
                  </a:lnTo>
                  <a:lnTo>
                    <a:pt x="1486547" y="705695"/>
                  </a:lnTo>
                  <a:lnTo>
                    <a:pt x="1486547" y="1404278"/>
                  </a:lnTo>
                  <a:lnTo>
                    <a:pt x="960840" y="1404278"/>
                  </a:lnTo>
                  <a:lnTo>
                    <a:pt x="844644" y="1398624"/>
                  </a:lnTo>
                  <a:cubicBezTo>
                    <a:pt x="616754" y="1409327"/>
                    <a:pt x="392946" y="1506968"/>
                    <a:pt x="227238" y="1689009"/>
                  </a:cubicBezTo>
                  <a:cubicBezTo>
                    <a:pt x="102956" y="1825539"/>
                    <a:pt x="29004" y="1990157"/>
                    <a:pt x="4311" y="2160074"/>
                  </a:cubicBezTo>
                  <a:lnTo>
                    <a:pt x="0" y="2204662"/>
                  </a:lnTo>
                  <a:lnTo>
                    <a:pt x="0" y="952502"/>
                  </a:lnTo>
                  <a:lnTo>
                    <a:pt x="3516" y="948624"/>
                  </a:lnTo>
                  <a:lnTo>
                    <a:pt x="2346" y="936296"/>
                  </a:lnTo>
                  <a:cubicBezTo>
                    <a:pt x="-8357" y="708406"/>
                    <a:pt x="67877" y="476433"/>
                    <a:pt x="233585" y="294392"/>
                  </a:cubicBezTo>
                  <a:cubicBezTo>
                    <a:pt x="378580" y="135106"/>
                    <a:pt x="568057" y="40439"/>
                    <a:pt x="765830" y="12091"/>
                  </a:cubicBezTo>
                  <a:lnTo>
                    <a:pt x="815976" y="7331"/>
                  </a:lnTo>
                  <a:lnTo>
                    <a:pt x="815976" y="7112"/>
                  </a:lnTo>
                  <a:lnTo>
                    <a:pt x="818281" y="7112"/>
                  </a:lnTo>
                  <a:lnTo>
                    <a:pt x="850992" y="4007"/>
                  </a:lnTo>
                  <a:lnTo>
                    <a:pt x="859964" y="401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오각형 19">
              <a:extLst>
                <a:ext uri="{FF2B5EF4-FFF2-40B4-BE49-F238E27FC236}">
                  <a16:creationId xmlns:a16="http://schemas.microsoft.com/office/drawing/2014/main" id="{540D1E11-15F3-4C45-9482-89DCA74F79B8}"/>
                </a:ext>
              </a:extLst>
            </p:cNvPr>
            <p:cNvSpPr/>
            <p:nvPr/>
          </p:nvSpPr>
          <p:spPr>
            <a:xfrm>
              <a:off x="7183403" y="3121872"/>
              <a:ext cx="3687797" cy="139716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81907" y="2788867"/>
            <a:ext cx="25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자동차손해배상보장법</a:t>
            </a:r>
            <a:endParaRPr lang="ko-KR" altLang="en-US" dirty="0"/>
          </a:p>
        </p:txBody>
      </p:sp>
      <p:sp>
        <p:nvSpPr>
          <p:cNvPr id="51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58215" y="4874495"/>
            <a:ext cx="1533821" cy="1109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원가자수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변동범위감안하여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보험사가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원가증가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효과 반영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07B8089-ABCD-4B63-9D62-17E581D9DB94}"/>
              </a:ext>
            </a:extLst>
          </p:cNvPr>
          <p:cNvGrpSpPr/>
          <p:nvPr/>
        </p:nvGrpSpPr>
        <p:grpSpPr>
          <a:xfrm>
            <a:off x="5985869" y="2559928"/>
            <a:ext cx="3175200" cy="1353930"/>
            <a:chOff x="5703206" y="3109172"/>
            <a:chExt cx="4079424" cy="2204662"/>
          </a:xfr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54" name="자유형 15">
              <a:extLst>
                <a:ext uri="{FF2B5EF4-FFF2-40B4-BE49-F238E27FC236}">
                  <a16:creationId xmlns:a16="http://schemas.microsoft.com/office/drawing/2014/main" id="{F0C43A61-ADC1-4B6D-B080-9DEDD0FBB571}"/>
                </a:ext>
              </a:extLst>
            </p:cNvPr>
            <p:cNvSpPr/>
            <p:nvPr/>
          </p:nvSpPr>
          <p:spPr>
            <a:xfrm>
              <a:off x="5703206" y="3109172"/>
              <a:ext cx="1492897" cy="2204662"/>
            </a:xfrm>
            <a:custGeom>
              <a:avLst/>
              <a:gdLst>
                <a:gd name="connsiteX0" fmla="*/ 863603 w 1492897"/>
                <a:gd name="connsiteY0" fmla="*/ 0 h 2204662"/>
                <a:gd name="connsiteX1" fmla="*/ 863603 w 1492897"/>
                <a:gd name="connsiteY1" fmla="*/ 4017 h 2204662"/>
                <a:gd name="connsiteX2" fmla="*/ 936537 w 1492897"/>
                <a:gd name="connsiteY2" fmla="*/ 4073 h 2204662"/>
                <a:gd name="connsiteX3" fmla="*/ 967965 w 1492897"/>
                <a:gd name="connsiteY3" fmla="*/ 7112 h 2204662"/>
                <a:gd name="connsiteX4" fmla="*/ 1486547 w 1492897"/>
                <a:gd name="connsiteY4" fmla="*/ 7112 h 2204662"/>
                <a:gd name="connsiteX5" fmla="*/ 1486547 w 1492897"/>
                <a:gd name="connsiteY5" fmla="*/ 230027 h 2204662"/>
                <a:gd name="connsiteX6" fmla="*/ 1492897 w 1492897"/>
                <a:gd name="connsiteY6" fmla="*/ 235247 h 2204662"/>
                <a:gd name="connsiteX7" fmla="*/ 1486547 w 1492897"/>
                <a:gd name="connsiteY7" fmla="*/ 235015 h 2204662"/>
                <a:gd name="connsiteX8" fmla="*/ 1486547 w 1492897"/>
                <a:gd name="connsiteY8" fmla="*/ 705695 h 2204662"/>
                <a:gd name="connsiteX9" fmla="*/ 1486547 w 1492897"/>
                <a:gd name="connsiteY9" fmla="*/ 1404278 h 2204662"/>
                <a:gd name="connsiteX10" fmla="*/ 960840 w 1492897"/>
                <a:gd name="connsiteY10" fmla="*/ 1404278 h 2204662"/>
                <a:gd name="connsiteX11" fmla="*/ 844644 w 1492897"/>
                <a:gd name="connsiteY11" fmla="*/ 1398624 h 2204662"/>
                <a:gd name="connsiteX12" fmla="*/ 227238 w 1492897"/>
                <a:gd name="connsiteY12" fmla="*/ 1689009 h 2204662"/>
                <a:gd name="connsiteX13" fmla="*/ 4311 w 1492897"/>
                <a:gd name="connsiteY13" fmla="*/ 2160074 h 2204662"/>
                <a:gd name="connsiteX14" fmla="*/ 0 w 1492897"/>
                <a:gd name="connsiteY14" fmla="*/ 2204662 h 2204662"/>
                <a:gd name="connsiteX15" fmla="*/ 0 w 1492897"/>
                <a:gd name="connsiteY15" fmla="*/ 952502 h 2204662"/>
                <a:gd name="connsiteX16" fmla="*/ 3516 w 1492897"/>
                <a:gd name="connsiteY16" fmla="*/ 948624 h 2204662"/>
                <a:gd name="connsiteX17" fmla="*/ 2346 w 1492897"/>
                <a:gd name="connsiteY17" fmla="*/ 936296 h 2204662"/>
                <a:gd name="connsiteX18" fmla="*/ 233585 w 1492897"/>
                <a:gd name="connsiteY18" fmla="*/ 294392 h 2204662"/>
                <a:gd name="connsiteX19" fmla="*/ 765830 w 1492897"/>
                <a:gd name="connsiteY19" fmla="*/ 12091 h 2204662"/>
                <a:gd name="connsiteX20" fmla="*/ 815976 w 1492897"/>
                <a:gd name="connsiteY20" fmla="*/ 7331 h 2204662"/>
                <a:gd name="connsiteX21" fmla="*/ 815976 w 1492897"/>
                <a:gd name="connsiteY21" fmla="*/ 7112 h 2204662"/>
                <a:gd name="connsiteX22" fmla="*/ 818281 w 1492897"/>
                <a:gd name="connsiteY22" fmla="*/ 7112 h 2204662"/>
                <a:gd name="connsiteX23" fmla="*/ 850992 w 1492897"/>
                <a:gd name="connsiteY23" fmla="*/ 4007 h 2204662"/>
                <a:gd name="connsiteX24" fmla="*/ 859964 w 1492897"/>
                <a:gd name="connsiteY24" fmla="*/ 4014 h 220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897" h="2204662">
                  <a:moveTo>
                    <a:pt x="863603" y="0"/>
                  </a:moveTo>
                  <a:lnTo>
                    <a:pt x="863603" y="4017"/>
                  </a:lnTo>
                  <a:lnTo>
                    <a:pt x="936537" y="4073"/>
                  </a:lnTo>
                  <a:lnTo>
                    <a:pt x="967965" y="7112"/>
                  </a:lnTo>
                  <a:lnTo>
                    <a:pt x="1486547" y="7112"/>
                  </a:lnTo>
                  <a:lnTo>
                    <a:pt x="1486547" y="230027"/>
                  </a:lnTo>
                  <a:lnTo>
                    <a:pt x="1492897" y="235247"/>
                  </a:lnTo>
                  <a:lnTo>
                    <a:pt x="1486547" y="235015"/>
                  </a:lnTo>
                  <a:lnTo>
                    <a:pt x="1486547" y="705695"/>
                  </a:lnTo>
                  <a:lnTo>
                    <a:pt x="1486547" y="1404278"/>
                  </a:lnTo>
                  <a:lnTo>
                    <a:pt x="960840" y="1404278"/>
                  </a:lnTo>
                  <a:lnTo>
                    <a:pt x="844644" y="1398624"/>
                  </a:lnTo>
                  <a:cubicBezTo>
                    <a:pt x="616754" y="1409327"/>
                    <a:pt x="392946" y="1506968"/>
                    <a:pt x="227238" y="1689009"/>
                  </a:cubicBezTo>
                  <a:cubicBezTo>
                    <a:pt x="102956" y="1825539"/>
                    <a:pt x="29004" y="1990157"/>
                    <a:pt x="4311" y="2160074"/>
                  </a:cubicBezTo>
                  <a:lnTo>
                    <a:pt x="0" y="2204662"/>
                  </a:lnTo>
                  <a:lnTo>
                    <a:pt x="0" y="952502"/>
                  </a:lnTo>
                  <a:lnTo>
                    <a:pt x="3516" y="948624"/>
                  </a:lnTo>
                  <a:lnTo>
                    <a:pt x="2346" y="936296"/>
                  </a:lnTo>
                  <a:cubicBezTo>
                    <a:pt x="-8357" y="708406"/>
                    <a:pt x="67877" y="476433"/>
                    <a:pt x="233585" y="294392"/>
                  </a:cubicBezTo>
                  <a:cubicBezTo>
                    <a:pt x="378580" y="135106"/>
                    <a:pt x="568057" y="40439"/>
                    <a:pt x="765830" y="12091"/>
                  </a:cubicBezTo>
                  <a:lnTo>
                    <a:pt x="815976" y="7331"/>
                  </a:lnTo>
                  <a:lnTo>
                    <a:pt x="815976" y="7112"/>
                  </a:lnTo>
                  <a:lnTo>
                    <a:pt x="818281" y="7112"/>
                  </a:lnTo>
                  <a:lnTo>
                    <a:pt x="850992" y="4007"/>
                  </a:lnTo>
                  <a:lnTo>
                    <a:pt x="859964" y="40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오각형 16">
              <a:extLst>
                <a:ext uri="{FF2B5EF4-FFF2-40B4-BE49-F238E27FC236}">
                  <a16:creationId xmlns:a16="http://schemas.microsoft.com/office/drawing/2014/main" id="{899F8D2E-F3CC-49BB-8C9C-D0053F6D252D}"/>
                </a:ext>
              </a:extLst>
            </p:cNvPr>
            <p:cNvSpPr/>
            <p:nvPr/>
          </p:nvSpPr>
          <p:spPr>
            <a:xfrm>
              <a:off x="7183404" y="3121872"/>
              <a:ext cx="2599226" cy="1397166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058704" y="2788867"/>
            <a:ext cx="193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임의담보</a:t>
            </a:r>
            <a:endParaRPr lang="ko-KR" altLang="en-US" dirty="0"/>
          </a:p>
        </p:txBody>
      </p:sp>
      <p:sp>
        <p:nvSpPr>
          <p:cNvPr id="63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40375" y="4488416"/>
            <a:ext cx="2341625" cy="3035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보험료</a:t>
            </a:r>
          </a:p>
        </p:txBody>
      </p:sp>
      <p:sp>
        <p:nvSpPr>
          <p:cNvPr id="64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30215" y="4864335"/>
            <a:ext cx="4881625" cy="110994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자유화를 통한 경쟁 유도</a:t>
            </a:r>
            <a:endParaRPr lang="ko-KR" altLang="en-US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3092095" y="4488416"/>
            <a:ext cx="1601826" cy="303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</a:t>
            </a:r>
          </a:p>
        </p:txBody>
      </p:sp>
      <p:sp>
        <p:nvSpPr>
          <p:cNvPr id="39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3092094" y="4864335"/>
            <a:ext cx="1601826" cy="1109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증가요인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통제</a:t>
            </a:r>
            <a:endParaRPr lang="ko-KR" altLang="en-US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8570215" y="4498576"/>
            <a:ext cx="2341625" cy="3035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40707" y="3083507"/>
            <a:ext cx="258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가입의무화</a:t>
            </a:r>
            <a:r>
              <a:rPr lang="en-US" altLang="ko-KR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3092094" y="3740819"/>
            <a:ext cx="1601826" cy="66882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2598" y="3777372"/>
            <a:ext cx="634923" cy="6349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3152599" y="392928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대물배상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68375" y="3736575"/>
            <a:ext cx="1523661" cy="673063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1524968" y="394264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Ⅰ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1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12" y="3793923"/>
            <a:ext cx="615715" cy="615715"/>
          </a:xfrm>
          <a:prstGeom prst="rect">
            <a:avLst/>
          </a:prstGeom>
        </p:spPr>
      </p:pic>
      <p:sp>
        <p:nvSpPr>
          <p:cNvPr id="57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9310014" y="3730659"/>
            <a:ext cx="1601826" cy="66882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0518" y="3767212"/>
            <a:ext cx="634923" cy="63492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9370519" y="391912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자기차량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40375" y="372641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6096968" y="393248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Ⅱ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2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862" y="3783763"/>
            <a:ext cx="615715" cy="615715"/>
          </a:xfrm>
          <a:prstGeom prst="rect">
            <a:avLst/>
          </a:prstGeom>
        </p:spPr>
      </p:pic>
      <p:sp>
        <p:nvSpPr>
          <p:cNvPr id="65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7686295" y="372641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7742888" y="393248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자기신체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(</a:t>
            </a:r>
            <a:r>
              <a:rPr lang="ko-KR" altLang="en-US" sz="1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자동차상해</a:t>
            </a:r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7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932" y="3783763"/>
            <a:ext cx="615715" cy="61571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7382" y="3852340"/>
            <a:ext cx="115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보험업법</a:t>
            </a:r>
            <a:endParaRPr lang="en-US" altLang="ko-KR" sz="1500" dirty="0">
              <a:solidFill>
                <a:schemeClr val="accent6">
                  <a:lumMod val="7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9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상품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가격 자유화</a:t>
            </a:r>
            <a:r>
              <a:rPr lang="en-US" altLang="ko-KR" sz="9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278880" y="4907280"/>
            <a:ext cx="5111036" cy="139192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63044" y="124015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의무담보 원가증가 확인장치로써 원가지수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공표제</a:t>
            </a:r>
            <a:endParaRPr lang="ko-KR" altLang="en-US" sz="32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782" y="326214"/>
            <a:ext cx="379594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 제도 보완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399606D0-553B-48DC-8647-3754D825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18913"/>
              </p:ext>
            </p:extLst>
          </p:nvPr>
        </p:nvGraphicFramePr>
        <p:xfrm>
          <a:off x="780716" y="2568278"/>
          <a:ext cx="10446084" cy="348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46499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0229165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23856141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60395306"/>
                    </a:ext>
                  </a:extLst>
                </a:gridCol>
              </a:tblGrid>
              <a:tr h="4684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세부특징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내용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보험사 예측가능 여부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적용대상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9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사고발생률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자연환경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계절적 변화</a:t>
                      </a: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기후환경 변화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예측 일부 가능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보완방법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통계적 추세 반영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×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7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사회환경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제도변경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경찰단속 강화</a:t>
                      </a: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제한속도 변화</a:t>
                      </a: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기타 법률제도 변화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예측 곤란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보완방법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요율에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후반영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+mn-cs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47407"/>
                  </a:ext>
                </a:extLst>
              </a:tr>
              <a:tr h="47516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사고당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손해액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자연증가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소비자물가 증감</a:t>
                      </a:r>
                    </a:p>
                    <a:p>
                      <a:pPr marL="285750" marR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부품비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인건비 등 자연증감 등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예측 일부 가능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marR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보완반영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요율에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선반영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×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92335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사회환경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제도변경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치료비 지급기준 변화</a:t>
                      </a: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정비요금 기준 변화</a:t>
                      </a:r>
                    </a:p>
                    <a:p>
                      <a:pPr marL="285750" marR="0" lvl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제도 변경으로 인한 인건비 및 부품비 변화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예측곤란</a:t>
                      </a:r>
                      <a:endParaRPr lang="en-US" altLang="ko-KR" sz="14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marR="0" indent="-2857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보완방법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요율에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후반영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○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35033"/>
                  </a:ext>
                </a:extLst>
              </a:tr>
            </a:tbl>
          </a:graphicData>
        </a:graphic>
      </p:graphicFrame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97D5592-5B41-4AD6-92E1-0F738EDD64E2}"/>
              </a:ext>
            </a:extLst>
          </p:cNvPr>
          <p:cNvCxnSpPr/>
          <p:nvPr/>
        </p:nvCxnSpPr>
        <p:spPr>
          <a:xfrm>
            <a:off x="770556" y="2558118"/>
            <a:ext cx="10446083" cy="110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275840" y="3779520"/>
            <a:ext cx="8940799" cy="853440"/>
          </a:xfrm>
          <a:prstGeom prst="rect">
            <a:avLst/>
          </a:prstGeom>
          <a:noFill/>
          <a:ln w="254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65680" y="5242560"/>
            <a:ext cx="8940799" cy="853440"/>
          </a:xfrm>
          <a:prstGeom prst="rect">
            <a:avLst/>
          </a:prstGeom>
          <a:noFill/>
          <a:ln w="254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286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167120"/>
            <a:chOff x="0" y="0"/>
            <a:chExt cx="12192000" cy="6167120"/>
          </a:xfrm>
        </p:grpSpPr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887341" y="1275215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원가지수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공표제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적용대상 담보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의무담보</a:t>
              </a:r>
              <a:endPara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0782" y="326214"/>
              <a:ext cx="379594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제도 보완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672441" y="2032000"/>
              <a:ext cx="10838839" cy="4135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사각형: 둥근 모서리 13">
              <a:extLst>
                <a:ext uri="{FF2B5EF4-FFF2-40B4-BE49-F238E27FC236}">
                  <a16:creationId xmlns:a16="http://schemas.microsoft.com/office/drawing/2014/main" id="{6249CD29-BCD5-4EA9-865E-C54A2DB06E1E}"/>
                </a:ext>
              </a:extLst>
            </p:cNvPr>
            <p:cNvSpPr/>
            <p:nvPr/>
          </p:nvSpPr>
          <p:spPr>
            <a:xfrm>
              <a:off x="3092094" y="3740819"/>
              <a:ext cx="1601826" cy="66882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3122119" y="3848005"/>
              <a:ext cx="1541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예측불가능 원가</a:t>
              </a:r>
              <a:endPara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사회환경변화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1468375" y="3736575"/>
              <a:ext cx="1523661" cy="673063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99FE2F-7EE5-4542-BD9D-245804351DE5}"/>
                </a:ext>
              </a:extLst>
            </p:cNvPr>
            <p:cNvSpPr txBox="1"/>
            <p:nvPr/>
          </p:nvSpPr>
          <p:spPr>
            <a:xfrm>
              <a:off x="1657048" y="3942646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예측가능 원가</a:t>
              </a:r>
            </a:p>
          </p:txBody>
        </p:sp>
        <p:sp>
          <p:nvSpPr>
            <p:cNvPr id="42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3092094" y="4498576"/>
              <a:ext cx="1601826" cy="30357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원가지수공표</a:t>
              </a: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F75BD07C-7E97-4377-BECE-D1ABC95758F1}"/>
                </a:ext>
              </a:extLst>
            </p:cNvPr>
            <p:cNvGrpSpPr/>
            <p:nvPr/>
          </p:nvGrpSpPr>
          <p:grpSpPr>
            <a:xfrm>
              <a:off x="1414907" y="2532763"/>
              <a:ext cx="3173775" cy="1353930"/>
              <a:chOff x="5703206" y="3109172"/>
              <a:chExt cx="5167994" cy="2204662"/>
            </a:xfrm>
            <a:gradFill flip="none" rotWithShape="1">
              <a:gsLst>
                <a:gs pos="0">
                  <a:srgbClr val="64BECD">
                    <a:shade val="30000"/>
                    <a:satMod val="115000"/>
                  </a:srgbClr>
                </a:gs>
                <a:gs pos="50000">
                  <a:srgbClr val="64BECD">
                    <a:shade val="67500"/>
                    <a:satMod val="115000"/>
                  </a:srgbClr>
                </a:gs>
                <a:gs pos="100000">
                  <a:srgbClr val="64BECD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effectLst>
              <a:outerShdw blurRad="2032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</p:grpSpPr>
          <p:sp>
            <p:nvSpPr>
              <p:cNvPr id="47" name="자유형 18">
                <a:extLst>
                  <a:ext uri="{FF2B5EF4-FFF2-40B4-BE49-F238E27FC236}">
                    <a16:creationId xmlns:a16="http://schemas.microsoft.com/office/drawing/2014/main" id="{948C554C-BF94-402B-AAEA-4FD96E00FBBC}"/>
                  </a:ext>
                </a:extLst>
              </p:cNvPr>
              <p:cNvSpPr/>
              <p:nvPr/>
            </p:nvSpPr>
            <p:spPr>
              <a:xfrm>
                <a:off x="5703206" y="3109172"/>
                <a:ext cx="1492897" cy="2204662"/>
              </a:xfrm>
              <a:custGeom>
                <a:avLst/>
                <a:gdLst>
                  <a:gd name="connsiteX0" fmla="*/ 863603 w 1492897"/>
                  <a:gd name="connsiteY0" fmla="*/ 0 h 2204662"/>
                  <a:gd name="connsiteX1" fmla="*/ 863603 w 1492897"/>
                  <a:gd name="connsiteY1" fmla="*/ 4017 h 2204662"/>
                  <a:gd name="connsiteX2" fmla="*/ 936537 w 1492897"/>
                  <a:gd name="connsiteY2" fmla="*/ 4073 h 2204662"/>
                  <a:gd name="connsiteX3" fmla="*/ 967965 w 1492897"/>
                  <a:gd name="connsiteY3" fmla="*/ 7112 h 2204662"/>
                  <a:gd name="connsiteX4" fmla="*/ 1486547 w 1492897"/>
                  <a:gd name="connsiteY4" fmla="*/ 7112 h 2204662"/>
                  <a:gd name="connsiteX5" fmla="*/ 1486547 w 1492897"/>
                  <a:gd name="connsiteY5" fmla="*/ 230027 h 2204662"/>
                  <a:gd name="connsiteX6" fmla="*/ 1492897 w 1492897"/>
                  <a:gd name="connsiteY6" fmla="*/ 235247 h 2204662"/>
                  <a:gd name="connsiteX7" fmla="*/ 1486547 w 1492897"/>
                  <a:gd name="connsiteY7" fmla="*/ 235015 h 2204662"/>
                  <a:gd name="connsiteX8" fmla="*/ 1486547 w 1492897"/>
                  <a:gd name="connsiteY8" fmla="*/ 705695 h 2204662"/>
                  <a:gd name="connsiteX9" fmla="*/ 1486547 w 1492897"/>
                  <a:gd name="connsiteY9" fmla="*/ 1404278 h 2204662"/>
                  <a:gd name="connsiteX10" fmla="*/ 960840 w 1492897"/>
                  <a:gd name="connsiteY10" fmla="*/ 1404278 h 2204662"/>
                  <a:gd name="connsiteX11" fmla="*/ 844644 w 1492897"/>
                  <a:gd name="connsiteY11" fmla="*/ 1398624 h 2204662"/>
                  <a:gd name="connsiteX12" fmla="*/ 227238 w 1492897"/>
                  <a:gd name="connsiteY12" fmla="*/ 1689009 h 2204662"/>
                  <a:gd name="connsiteX13" fmla="*/ 4311 w 1492897"/>
                  <a:gd name="connsiteY13" fmla="*/ 2160074 h 2204662"/>
                  <a:gd name="connsiteX14" fmla="*/ 0 w 1492897"/>
                  <a:gd name="connsiteY14" fmla="*/ 2204662 h 2204662"/>
                  <a:gd name="connsiteX15" fmla="*/ 0 w 1492897"/>
                  <a:gd name="connsiteY15" fmla="*/ 952502 h 2204662"/>
                  <a:gd name="connsiteX16" fmla="*/ 3516 w 1492897"/>
                  <a:gd name="connsiteY16" fmla="*/ 948624 h 2204662"/>
                  <a:gd name="connsiteX17" fmla="*/ 2346 w 1492897"/>
                  <a:gd name="connsiteY17" fmla="*/ 936296 h 2204662"/>
                  <a:gd name="connsiteX18" fmla="*/ 233585 w 1492897"/>
                  <a:gd name="connsiteY18" fmla="*/ 294392 h 2204662"/>
                  <a:gd name="connsiteX19" fmla="*/ 765830 w 1492897"/>
                  <a:gd name="connsiteY19" fmla="*/ 12091 h 2204662"/>
                  <a:gd name="connsiteX20" fmla="*/ 815976 w 1492897"/>
                  <a:gd name="connsiteY20" fmla="*/ 7331 h 2204662"/>
                  <a:gd name="connsiteX21" fmla="*/ 815976 w 1492897"/>
                  <a:gd name="connsiteY21" fmla="*/ 7112 h 2204662"/>
                  <a:gd name="connsiteX22" fmla="*/ 818281 w 1492897"/>
                  <a:gd name="connsiteY22" fmla="*/ 7112 h 2204662"/>
                  <a:gd name="connsiteX23" fmla="*/ 850992 w 1492897"/>
                  <a:gd name="connsiteY23" fmla="*/ 4007 h 2204662"/>
                  <a:gd name="connsiteX24" fmla="*/ 859964 w 1492897"/>
                  <a:gd name="connsiteY24" fmla="*/ 4014 h 220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92897" h="2204662">
                    <a:moveTo>
                      <a:pt x="863603" y="0"/>
                    </a:moveTo>
                    <a:lnTo>
                      <a:pt x="863603" y="4017"/>
                    </a:lnTo>
                    <a:lnTo>
                      <a:pt x="936537" y="4073"/>
                    </a:lnTo>
                    <a:lnTo>
                      <a:pt x="967965" y="7112"/>
                    </a:lnTo>
                    <a:lnTo>
                      <a:pt x="1486547" y="7112"/>
                    </a:lnTo>
                    <a:lnTo>
                      <a:pt x="1486547" y="230027"/>
                    </a:lnTo>
                    <a:lnTo>
                      <a:pt x="1492897" y="235247"/>
                    </a:lnTo>
                    <a:lnTo>
                      <a:pt x="1486547" y="235015"/>
                    </a:lnTo>
                    <a:lnTo>
                      <a:pt x="1486547" y="705695"/>
                    </a:lnTo>
                    <a:lnTo>
                      <a:pt x="1486547" y="1404278"/>
                    </a:lnTo>
                    <a:lnTo>
                      <a:pt x="960840" y="1404278"/>
                    </a:lnTo>
                    <a:lnTo>
                      <a:pt x="844644" y="1398624"/>
                    </a:lnTo>
                    <a:cubicBezTo>
                      <a:pt x="616754" y="1409327"/>
                      <a:pt x="392946" y="1506968"/>
                      <a:pt x="227238" y="1689009"/>
                    </a:cubicBezTo>
                    <a:cubicBezTo>
                      <a:pt x="102956" y="1825539"/>
                      <a:pt x="29004" y="1990157"/>
                      <a:pt x="4311" y="2160074"/>
                    </a:cubicBezTo>
                    <a:lnTo>
                      <a:pt x="0" y="2204662"/>
                    </a:lnTo>
                    <a:lnTo>
                      <a:pt x="0" y="952502"/>
                    </a:lnTo>
                    <a:lnTo>
                      <a:pt x="3516" y="948624"/>
                    </a:lnTo>
                    <a:lnTo>
                      <a:pt x="2346" y="936296"/>
                    </a:lnTo>
                    <a:cubicBezTo>
                      <a:pt x="-8357" y="708406"/>
                      <a:pt x="67877" y="476433"/>
                      <a:pt x="233585" y="294392"/>
                    </a:cubicBezTo>
                    <a:cubicBezTo>
                      <a:pt x="378580" y="135106"/>
                      <a:pt x="568057" y="40439"/>
                      <a:pt x="765830" y="12091"/>
                    </a:cubicBezTo>
                    <a:lnTo>
                      <a:pt x="815976" y="7331"/>
                    </a:lnTo>
                    <a:lnTo>
                      <a:pt x="815976" y="7112"/>
                    </a:lnTo>
                    <a:lnTo>
                      <a:pt x="818281" y="7112"/>
                    </a:lnTo>
                    <a:lnTo>
                      <a:pt x="850992" y="4007"/>
                    </a:lnTo>
                    <a:lnTo>
                      <a:pt x="859964" y="401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8" name="오각형 19">
                <a:extLst>
                  <a:ext uri="{FF2B5EF4-FFF2-40B4-BE49-F238E27FC236}">
                    <a16:creationId xmlns:a16="http://schemas.microsoft.com/office/drawing/2014/main" id="{540D1E11-15F3-4C45-9482-89DCA74F79B8}"/>
                  </a:ext>
                </a:extLst>
              </p:cNvPr>
              <p:cNvSpPr/>
              <p:nvPr/>
            </p:nvSpPr>
            <p:spPr>
              <a:xfrm>
                <a:off x="7183403" y="3121872"/>
                <a:ext cx="3687797" cy="1397166"/>
              </a:xfrm>
              <a:prstGeom prst="homePlat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681907" y="2788867"/>
              <a:ext cx="2585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의무담보</a:t>
              </a:r>
              <a:endParaRPr lang="ko-KR" altLang="en-US" dirty="0"/>
            </a:p>
          </p:txBody>
        </p:sp>
        <p:sp>
          <p:nvSpPr>
            <p:cNvPr id="51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1458215" y="4874495"/>
              <a:ext cx="3225545" cy="110994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공표대상원가</a:t>
              </a: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307B8089-ABCD-4B63-9D62-17E581D9DB94}"/>
                </a:ext>
              </a:extLst>
            </p:cNvPr>
            <p:cNvGrpSpPr/>
            <p:nvPr/>
          </p:nvGrpSpPr>
          <p:grpSpPr>
            <a:xfrm>
              <a:off x="5985869" y="2559928"/>
              <a:ext cx="3175200" cy="1353930"/>
              <a:chOff x="5703206" y="3109172"/>
              <a:chExt cx="4079424" cy="2204662"/>
            </a:xfr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effectLst>
              <a:outerShdw blurRad="2032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</p:grpSpPr>
          <p:sp>
            <p:nvSpPr>
              <p:cNvPr id="54" name="자유형 15">
                <a:extLst>
                  <a:ext uri="{FF2B5EF4-FFF2-40B4-BE49-F238E27FC236}">
                    <a16:creationId xmlns:a16="http://schemas.microsoft.com/office/drawing/2014/main" id="{F0C43A61-ADC1-4B6D-B080-9DEDD0FBB571}"/>
                  </a:ext>
                </a:extLst>
              </p:cNvPr>
              <p:cNvSpPr/>
              <p:nvPr/>
            </p:nvSpPr>
            <p:spPr>
              <a:xfrm>
                <a:off x="5703206" y="3109172"/>
                <a:ext cx="1492897" cy="2204662"/>
              </a:xfrm>
              <a:custGeom>
                <a:avLst/>
                <a:gdLst>
                  <a:gd name="connsiteX0" fmla="*/ 863603 w 1492897"/>
                  <a:gd name="connsiteY0" fmla="*/ 0 h 2204662"/>
                  <a:gd name="connsiteX1" fmla="*/ 863603 w 1492897"/>
                  <a:gd name="connsiteY1" fmla="*/ 4017 h 2204662"/>
                  <a:gd name="connsiteX2" fmla="*/ 936537 w 1492897"/>
                  <a:gd name="connsiteY2" fmla="*/ 4073 h 2204662"/>
                  <a:gd name="connsiteX3" fmla="*/ 967965 w 1492897"/>
                  <a:gd name="connsiteY3" fmla="*/ 7112 h 2204662"/>
                  <a:gd name="connsiteX4" fmla="*/ 1486547 w 1492897"/>
                  <a:gd name="connsiteY4" fmla="*/ 7112 h 2204662"/>
                  <a:gd name="connsiteX5" fmla="*/ 1486547 w 1492897"/>
                  <a:gd name="connsiteY5" fmla="*/ 230027 h 2204662"/>
                  <a:gd name="connsiteX6" fmla="*/ 1492897 w 1492897"/>
                  <a:gd name="connsiteY6" fmla="*/ 235247 h 2204662"/>
                  <a:gd name="connsiteX7" fmla="*/ 1486547 w 1492897"/>
                  <a:gd name="connsiteY7" fmla="*/ 235015 h 2204662"/>
                  <a:gd name="connsiteX8" fmla="*/ 1486547 w 1492897"/>
                  <a:gd name="connsiteY8" fmla="*/ 705695 h 2204662"/>
                  <a:gd name="connsiteX9" fmla="*/ 1486547 w 1492897"/>
                  <a:gd name="connsiteY9" fmla="*/ 1404278 h 2204662"/>
                  <a:gd name="connsiteX10" fmla="*/ 960840 w 1492897"/>
                  <a:gd name="connsiteY10" fmla="*/ 1404278 h 2204662"/>
                  <a:gd name="connsiteX11" fmla="*/ 844644 w 1492897"/>
                  <a:gd name="connsiteY11" fmla="*/ 1398624 h 2204662"/>
                  <a:gd name="connsiteX12" fmla="*/ 227238 w 1492897"/>
                  <a:gd name="connsiteY12" fmla="*/ 1689009 h 2204662"/>
                  <a:gd name="connsiteX13" fmla="*/ 4311 w 1492897"/>
                  <a:gd name="connsiteY13" fmla="*/ 2160074 h 2204662"/>
                  <a:gd name="connsiteX14" fmla="*/ 0 w 1492897"/>
                  <a:gd name="connsiteY14" fmla="*/ 2204662 h 2204662"/>
                  <a:gd name="connsiteX15" fmla="*/ 0 w 1492897"/>
                  <a:gd name="connsiteY15" fmla="*/ 952502 h 2204662"/>
                  <a:gd name="connsiteX16" fmla="*/ 3516 w 1492897"/>
                  <a:gd name="connsiteY16" fmla="*/ 948624 h 2204662"/>
                  <a:gd name="connsiteX17" fmla="*/ 2346 w 1492897"/>
                  <a:gd name="connsiteY17" fmla="*/ 936296 h 2204662"/>
                  <a:gd name="connsiteX18" fmla="*/ 233585 w 1492897"/>
                  <a:gd name="connsiteY18" fmla="*/ 294392 h 2204662"/>
                  <a:gd name="connsiteX19" fmla="*/ 765830 w 1492897"/>
                  <a:gd name="connsiteY19" fmla="*/ 12091 h 2204662"/>
                  <a:gd name="connsiteX20" fmla="*/ 815976 w 1492897"/>
                  <a:gd name="connsiteY20" fmla="*/ 7331 h 2204662"/>
                  <a:gd name="connsiteX21" fmla="*/ 815976 w 1492897"/>
                  <a:gd name="connsiteY21" fmla="*/ 7112 h 2204662"/>
                  <a:gd name="connsiteX22" fmla="*/ 818281 w 1492897"/>
                  <a:gd name="connsiteY22" fmla="*/ 7112 h 2204662"/>
                  <a:gd name="connsiteX23" fmla="*/ 850992 w 1492897"/>
                  <a:gd name="connsiteY23" fmla="*/ 4007 h 2204662"/>
                  <a:gd name="connsiteX24" fmla="*/ 859964 w 1492897"/>
                  <a:gd name="connsiteY24" fmla="*/ 4014 h 220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92897" h="2204662">
                    <a:moveTo>
                      <a:pt x="863603" y="0"/>
                    </a:moveTo>
                    <a:lnTo>
                      <a:pt x="863603" y="4017"/>
                    </a:lnTo>
                    <a:lnTo>
                      <a:pt x="936537" y="4073"/>
                    </a:lnTo>
                    <a:lnTo>
                      <a:pt x="967965" y="7112"/>
                    </a:lnTo>
                    <a:lnTo>
                      <a:pt x="1486547" y="7112"/>
                    </a:lnTo>
                    <a:lnTo>
                      <a:pt x="1486547" y="230027"/>
                    </a:lnTo>
                    <a:lnTo>
                      <a:pt x="1492897" y="235247"/>
                    </a:lnTo>
                    <a:lnTo>
                      <a:pt x="1486547" y="235015"/>
                    </a:lnTo>
                    <a:lnTo>
                      <a:pt x="1486547" y="705695"/>
                    </a:lnTo>
                    <a:lnTo>
                      <a:pt x="1486547" y="1404278"/>
                    </a:lnTo>
                    <a:lnTo>
                      <a:pt x="960840" y="1404278"/>
                    </a:lnTo>
                    <a:lnTo>
                      <a:pt x="844644" y="1398624"/>
                    </a:lnTo>
                    <a:cubicBezTo>
                      <a:pt x="616754" y="1409327"/>
                      <a:pt x="392946" y="1506968"/>
                      <a:pt x="227238" y="1689009"/>
                    </a:cubicBezTo>
                    <a:cubicBezTo>
                      <a:pt x="102956" y="1825539"/>
                      <a:pt x="29004" y="1990157"/>
                      <a:pt x="4311" y="2160074"/>
                    </a:cubicBezTo>
                    <a:lnTo>
                      <a:pt x="0" y="2204662"/>
                    </a:lnTo>
                    <a:lnTo>
                      <a:pt x="0" y="952502"/>
                    </a:lnTo>
                    <a:lnTo>
                      <a:pt x="3516" y="948624"/>
                    </a:lnTo>
                    <a:lnTo>
                      <a:pt x="2346" y="936296"/>
                    </a:lnTo>
                    <a:cubicBezTo>
                      <a:pt x="-8357" y="708406"/>
                      <a:pt x="67877" y="476433"/>
                      <a:pt x="233585" y="294392"/>
                    </a:cubicBezTo>
                    <a:cubicBezTo>
                      <a:pt x="378580" y="135106"/>
                      <a:pt x="568057" y="40439"/>
                      <a:pt x="765830" y="12091"/>
                    </a:cubicBezTo>
                    <a:lnTo>
                      <a:pt x="815976" y="7331"/>
                    </a:lnTo>
                    <a:lnTo>
                      <a:pt x="815976" y="7112"/>
                    </a:lnTo>
                    <a:lnTo>
                      <a:pt x="818281" y="7112"/>
                    </a:lnTo>
                    <a:lnTo>
                      <a:pt x="850992" y="4007"/>
                    </a:lnTo>
                    <a:lnTo>
                      <a:pt x="859964" y="40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5" name="오각형 16">
                <a:extLst>
                  <a:ext uri="{FF2B5EF4-FFF2-40B4-BE49-F238E27FC236}">
                    <a16:creationId xmlns:a16="http://schemas.microsoft.com/office/drawing/2014/main" id="{899F8D2E-F3CC-49BB-8C9C-D0053F6D252D}"/>
                  </a:ext>
                </a:extLst>
              </p:cNvPr>
              <p:cNvSpPr/>
              <p:nvPr/>
            </p:nvSpPr>
            <p:spPr>
              <a:xfrm>
                <a:off x="7183404" y="3121872"/>
                <a:ext cx="2599226" cy="1397166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58704" y="2788867"/>
              <a:ext cx="1936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임의담보</a:t>
              </a:r>
              <a:endParaRPr lang="ko-KR" altLang="en-US" dirty="0"/>
            </a:p>
          </p:txBody>
        </p:sp>
        <p:sp>
          <p:nvSpPr>
            <p:cNvPr id="63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6040375" y="3736575"/>
              <a:ext cx="4871465" cy="1055411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</a:t>
              </a:r>
            </a:p>
          </p:txBody>
        </p:sp>
        <p:sp>
          <p:nvSpPr>
            <p:cNvPr id="64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6030215" y="4864335"/>
              <a:ext cx="4881625" cy="110994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원가공표제</a:t>
              </a:r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적용 배제</a:t>
              </a:r>
            </a:p>
          </p:txBody>
        </p:sp>
        <p:sp>
          <p:nvSpPr>
            <p:cNvPr id="9" name="왼쪽으로 구부러진 화살표 8"/>
            <p:cNvSpPr/>
            <p:nvPr/>
          </p:nvSpPr>
          <p:spPr>
            <a:xfrm>
              <a:off x="4683760" y="4137174"/>
              <a:ext cx="335280" cy="55382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16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38" name="TextBox 37"/>
          <p:cNvSpPr txBox="1"/>
          <p:nvPr/>
        </p:nvSpPr>
        <p:spPr>
          <a:xfrm>
            <a:off x="887341" y="1294465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원가지수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공표제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적용대상 담보는 의무담보이다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72441" y="2032000"/>
            <a:ext cx="10838839" cy="4135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3092094" y="3740819"/>
            <a:ext cx="1601826" cy="66882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2598" y="3777372"/>
            <a:ext cx="634923" cy="6349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3152599" y="392928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대물배상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68375" y="3736575"/>
            <a:ext cx="1523661" cy="673063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1524968" y="394264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Ⅰ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1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12" y="3793923"/>
            <a:ext cx="615715" cy="615715"/>
          </a:xfrm>
          <a:prstGeom prst="rect">
            <a:avLst/>
          </a:prstGeom>
        </p:spPr>
      </p:pic>
      <p:sp>
        <p:nvSpPr>
          <p:cNvPr id="42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68375" y="4498576"/>
            <a:ext cx="3225545" cy="303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공적 기관을 통한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원가지수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산출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75BD07C-7E97-4377-BECE-D1ABC95758F1}"/>
              </a:ext>
            </a:extLst>
          </p:cNvPr>
          <p:cNvGrpSpPr/>
          <p:nvPr/>
        </p:nvGrpSpPr>
        <p:grpSpPr>
          <a:xfrm>
            <a:off x="1414907" y="2532763"/>
            <a:ext cx="3173775" cy="1353930"/>
            <a:chOff x="5703206" y="3109172"/>
            <a:chExt cx="5167994" cy="2204662"/>
          </a:xfrm>
          <a:gradFill flip="none" rotWithShape="1">
            <a:gsLst>
              <a:gs pos="0">
                <a:srgbClr val="64BECD">
                  <a:shade val="30000"/>
                  <a:satMod val="115000"/>
                </a:srgbClr>
              </a:gs>
              <a:gs pos="50000">
                <a:srgbClr val="64BECD">
                  <a:shade val="67500"/>
                  <a:satMod val="115000"/>
                </a:srgbClr>
              </a:gs>
              <a:gs pos="100000">
                <a:srgbClr val="64BECD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47" name="자유형 18">
              <a:extLst>
                <a:ext uri="{FF2B5EF4-FFF2-40B4-BE49-F238E27FC236}">
                  <a16:creationId xmlns:a16="http://schemas.microsoft.com/office/drawing/2014/main" id="{948C554C-BF94-402B-AAEA-4FD96E00FBBC}"/>
                </a:ext>
              </a:extLst>
            </p:cNvPr>
            <p:cNvSpPr/>
            <p:nvPr/>
          </p:nvSpPr>
          <p:spPr>
            <a:xfrm>
              <a:off x="5703206" y="3109172"/>
              <a:ext cx="1492897" cy="2204662"/>
            </a:xfrm>
            <a:custGeom>
              <a:avLst/>
              <a:gdLst>
                <a:gd name="connsiteX0" fmla="*/ 863603 w 1492897"/>
                <a:gd name="connsiteY0" fmla="*/ 0 h 2204662"/>
                <a:gd name="connsiteX1" fmla="*/ 863603 w 1492897"/>
                <a:gd name="connsiteY1" fmla="*/ 4017 h 2204662"/>
                <a:gd name="connsiteX2" fmla="*/ 936537 w 1492897"/>
                <a:gd name="connsiteY2" fmla="*/ 4073 h 2204662"/>
                <a:gd name="connsiteX3" fmla="*/ 967965 w 1492897"/>
                <a:gd name="connsiteY3" fmla="*/ 7112 h 2204662"/>
                <a:gd name="connsiteX4" fmla="*/ 1486547 w 1492897"/>
                <a:gd name="connsiteY4" fmla="*/ 7112 h 2204662"/>
                <a:gd name="connsiteX5" fmla="*/ 1486547 w 1492897"/>
                <a:gd name="connsiteY5" fmla="*/ 230027 h 2204662"/>
                <a:gd name="connsiteX6" fmla="*/ 1492897 w 1492897"/>
                <a:gd name="connsiteY6" fmla="*/ 235247 h 2204662"/>
                <a:gd name="connsiteX7" fmla="*/ 1486547 w 1492897"/>
                <a:gd name="connsiteY7" fmla="*/ 235015 h 2204662"/>
                <a:gd name="connsiteX8" fmla="*/ 1486547 w 1492897"/>
                <a:gd name="connsiteY8" fmla="*/ 705695 h 2204662"/>
                <a:gd name="connsiteX9" fmla="*/ 1486547 w 1492897"/>
                <a:gd name="connsiteY9" fmla="*/ 1404278 h 2204662"/>
                <a:gd name="connsiteX10" fmla="*/ 960840 w 1492897"/>
                <a:gd name="connsiteY10" fmla="*/ 1404278 h 2204662"/>
                <a:gd name="connsiteX11" fmla="*/ 844644 w 1492897"/>
                <a:gd name="connsiteY11" fmla="*/ 1398624 h 2204662"/>
                <a:gd name="connsiteX12" fmla="*/ 227238 w 1492897"/>
                <a:gd name="connsiteY12" fmla="*/ 1689009 h 2204662"/>
                <a:gd name="connsiteX13" fmla="*/ 4311 w 1492897"/>
                <a:gd name="connsiteY13" fmla="*/ 2160074 h 2204662"/>
                <a:gd name="connsiteX14" fmla="*/ 0 w 1492897"/>
                <a:gd name="connsiteY14" fmla="*/ 2204662 h 2204662"/>
                <a:gd name="connsiteX15" fmla="*/ 0 w 1492897"/>
                <a:gd name="connsiteY15" fmla="*/ 952502 h 2204662"/>
                <a:gd name="connsiteX16" fmla="*/ 3516 w 1492897"/>
                <a:gd name="connsiteY16" fmla="*/ 948624 h 2204662"/>
                <a:gd name="connsiteX17" fmla="*/ 2346 w 1492897"/>
                <a:gd name="connsiteY17" fmla="*/ 936296 h 2204662"/>
                <a:gd name="connsiteX18" fmla="*/ 233585 w 1492897"/>
                <a:gd name="connsiteY18" fmla="*/ 294392 h 2204662"/>
                <a:gd name="connsiteX19" fmla="*/ 765830 w 1492897"/>
                <a:gd name="connsiteY19" fmla="*/ 12091 h 2204662"/>
                <a:gd name="connsiteX20" fmla="*/ 815976 w 1492897"/>
                <a:gd name="connsiteY20" fmla="*/ 7331 h 2204662"/>
                <a:gd name="connsiteX21" fmla="*/ 815976 w 1492897"/>
                <a:gd name="connsiteY21" fmla="*/ 7112 h 2204662"/>
                <a:gd name="connsiteX22" fmla="*/ 818281 w 1492897"/>
                <a:gd name="connsiteY22" fmla="*/ 7112 h 2204662"/>
                <a:gd name="connsiteX23" fmla="*/ 850992 w 1492897"/>
                <a:gd name="connsiteY23" fmla="*/ 4007 h 2204662"/>
                <a:gd name="connsiteX24" fmla="*/ 859964 w 1492897"/>
                <a:gd name="connsiteY24" fmla="*/ 4014 h 220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897" h="2204662">
                  <a:moveTo>
                    <a:pt x="863603" y="0"/>
                  </a:moveTo>
                  <a:lnTo>
                    <a:pt x="863603" y="4017"/>
                  </a:lnTo>
                  <a:lnTo>
                    <a:pt x="936537" y="4073"/>
                  </a:lnTo>
                  <a:lnTo>
                    <a:pt x="967965" y="7112"/>
                  </a:lnTo>
                  <a:lnTo>
                    <a:pt x="1486547" y="7112"/>
                  </a:lnTo>
                  <a:lnTo>
                    <a:pt x="1486547" y="230027"/>
                  </a:lnTo>
                  <a:lnTo>
                    <a:pt x="1492897" y="235247"/>
                  </a:lnTo>
                  <a:lnTo>
                    <a:pt x="1486547" y="235015"/>
                  </a:lnTo>
                  <a:lnTo>
                    <a:pt x="1486547" y="705695"/>
                  </a:lnTo>
                  <a:lnTo>
                    <a:pt x="1486547" y="1404278"/>
                  </a:lnTo>
                  <a:lnTo>
                    <a:pt x="960840" y="1404278"/>
                  </a:lnTo>
                  <a:lnTo>
                    <a:pt x="844644" y="1398624"/>
                  </a:lnTo>
                  <a:cubicBezTo>
                    <a:pt x="616754" y="1409327"/>
                    <a:pt x="392946" y="1506968"/>
                    <a:pt x="227238" y="1689009"/>
                  </a:cubicBezTo>
                  <a:cubicBezTo>
                    <a:pt x="102956" y="1825539"/>
                    <a:pt x="29004" y="1990157"/>
                    <a:pt x="4311" y="2160074"/>
                  </a:cubicBezTo>
                  <a:lnTo>
                    <a:pt x="0" y="2204662"/>
                  </a:lnTo>
                  <a:lnTo>
                    <a:pt x="0" y="952502"/>
                  </a:lnTo>
                  <a:lnTo>
                    <a:pt x="3516" y="948624"/>
                  </a:lnTo>
                  <a:lnTo>
                    <a:pt x="2346" y="936296"/>
                  </a:lnTo>
                  <a:cubicBezTo>
                    <a:pt x="-8357" y="708406"/>
                    <a:pt x="67877" y="476433"/>
                    <a:pt x="233585" y="294392"/>
                  </a:cubicBezTo>
                  <a:cubicBezTo>
                    <a:pt x="378580" y="135106"/>
                    <a:pt x="568057" y="40439"/>
                    <a:pt x="765830" y="12091"/>
                  </a:cubicBezTo>
                  <a:lnTo>
                    <a:pt x="815976" y="7331"/>
                  </a:lnTo>
                  <a:lnTo>
                    <a:pt x="815976" y="7112"/>
                  </a:lnTo>
                  <a:lnTo>
                    <a:pt x="818281" y="7112"/>
                  </a:lnTo>
                  <a:lnTo>
                    <a:pt x="850992" y="4007"/>
                  </a:lnTo>
                  <a:lnTo>
                    <a:pt x="859964" y="401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오각형 19">
              <a:extLst>
                <a:ext uri="{FF2B5EF4-FFF2-40B4-BE49-F238E27FC236}">
                  <a16:creationId xmlns:a16="http://schemas.microsoft.com/office/drawing/2014/main" id="{540D1E11-15F3-4C45-9482-89DCA74F79B8}"/>
                </a:ext>
              </a:extLst>
            </p:cNvPr>
            <p:cNvSpPr/>
            <p:nvPr/>
          </p:nvSpPr>
          <p:spPr>
            <a:xfrm>
              <a:off x="7183403" y="3121872"/>
              <a:ext cx="3687797" cy="1397166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81907" y="2788867"/>
            <a:ext cx="25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자동차손해배상보장법</a:t>
            </a:r>
            <a:endParaRPr lang="ko-KR" altLang="en-US" dirty="0"/>
          </a:p>
        </p:txBody>
      </p:sp>
      <p:sp>
        <p:nvSpPr>
          <p:cNvPr id="51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1458215" y="4874495"/>
            <a:ext cx="3225545" cy="1109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원가지수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공표대상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공인된 근거에 부합한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요율조정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회사별 통계에 근거한 자체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요율조정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정부의 적극적인 보험금 누수  요인 발굴 및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제도개선 노력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07B8089-ABCD-4B63-9D62-17E581D9DB94}"/>
              </a:ext>
            </a:extLst>
          </p:cNvPr>
          <p:cNvGrpSpPr/>
          <p:nvPr/>
        </p:nvGrpSpPr>
        <p:grpSpPr>
          <a:xfrm>
            <a:off x="5985869" y="2559928"/>
            <a:ext cx="3175200" cy="1353930"/>
            <a:chOff x="5703206" y="3109172"/>
            <a:chExt cx="4079424" cy="2204662"/>
          </a:xfr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54" name="자유형 15">
              <a:extLst>
                <a:ext uri="{FF2B5EF4-FFF2-40B4-BE49-F238E27FC236}">
                  <a16:creationId xmlns:a16="http://schemas.microsoft.com/office/drawing/2014/main" id="{F0C43A61-ADC1-4B6D-B080-9DEDD0FBB571}"/>
                </a:ext>
              </a:extLst>
            </p:cNvPr>
            <p:cNvSpPr/>
            <p:nvPr/>
          </p:nvSpPr>
          <p:spPr>
            <a:xfrm>
              <a:off x="5703206" y="3109172"/>
              <a:ext cx="1492897" cy="2204662"/>
            </a:xfrm>
            <a:custGeom>
              <a:avLst/>
              <a:gdLst>
                <a:gd name="connsiteX0" fmla="*/ 863603 w 1492897"/>
                <a:gd name="connsiteY0" fmla="*/ 0 h 2204662"/>
                <a:gd name="connsiteX1" fmla="*/ 863603 w 1492897"/>
                <a:gd name="connsiteY1" fmla="*/ 4017 h 2204662"/>
                <a:gd name="connsiteX2" fmla="*/ 936537 w 1492897"/>
                <a:gd name="connsiteY2" fmla="*/ 4073 h 2204662"/>
                <a:gd name="connsiteX3" fmla="*/ 967965 w 1492897"/>
                <a:gd name="connsiteY3" fmla="*/ 7112 h 2204662"/>
                <a:gd name="connsiteX4" fmla="*/ 1486547 w 1492897"/>
                <a:gd name="connsiteY4" fmla="*/ 7112 h 2204662"/>
                <a:gd name="connsiteX5" fmla="*/ 1486547 w 1492897"/>
                <a:gd name="connsiteY5" fmla="*/ 230027 h 2204662"/>
                <a:gd name="connsiteX6" fmla="*/ 1492897 w 1492897"/>
                <a:gd name="connsiteY6" fmla="*/ 235247 h 2204662"/>
                <a:gd name="connsiteX7" fmla="*/ 1486547 w 1492897"/>
                <a:gd name="connsiteY7" fmla="*/ 235015 h 2204662"/>
                <a:gd name="connsiteX8" fmla="*/ 1486547 w 1492897"/>
                <a:gd name="connsiteY8" fmla="*/ 705695 h 2204662"/>
                <a:gd name="connsiteX9" fmla="*/ 1486547 w 1492897"/>
                <a:gd name="connsiteY9" fmla="*/ 1404278 h 2204662"/>
                <a:gd name="connsiteX10" fmla="*/ 960840 w 1492897"/>
                <a:gd name="connsiteY10" fmla="*/ 1404278 h 2204662"/>
                <a:gd name="connsiteX11" fmla="*/ 844644 w 1492897"/>
                <a:gd name="connsiteY11" fmla="*/ 1398624 h 2204662"/>
                <a:gd name="connsiteX12" fmla="*/ 227238 w 1492897"/>
                <a:gd name="connsiteY12" fmla="*/ 1689009 h 2204662"/>
                <a:gd name="connsiteX13" fmla="*/ 4311 w 1492897"/>
                <a:gd name="connsiteY13" fmla="*/ 2160074 h 2204662"/>
                <a:gd name="connsiteX14" fmla="*/ 0 w 1492897"/>
                <a:gd name="connsiteY14" fmla="*/ 2204662 h 2204662"/>
                <a:gd name="connsiteX15" fmla="*/ 0 w 1492897"/>
                <a:gd name="connsiteY15" fmla="*/ 952502 h 2204662"/>
                <a:gd name="connsiteX16" fmla="*/ 3516 w 1492897"/>
                <a:gd name="connsiteY16" fmla="*/ 948624 h 2204662"/>
                <a:gd name="connsiteX17" fmla="*/ 2346 w 1492897"/>
                <a:gd name="connsiteY17" fmla="*/ 936296 h 2204662"/>
                <a:gd name="connsiteX18" fmla="*/ 233585 w 1492897"/>
                <a:gd name="connsiteY18" fmla="*/ 294392 h 2204662"/>
                <a:gd name="connsiteX19" fmla="*/ 765830 w 1492897"/>
                <a:gd name="connsiteY19" fmla="*/ 12091 h 2204662"/>
                <a:gd name="connsiteX20" fmla="*/ 815976 w 1492897"/>
                <a:gd name="connsiteY20" fmla="*/ 7331 h 2204662"/>
                <a:gd name="connsiteX21" fmla="*/ 815976 w 1492897"/>
                <a:gd name="connsiteY21" fmla="*/ 7112 h 2204662"/>
                <a:gd name="connsiteX22" fmla="*/ 818281 w 1492897"/>
                <a:gd name="connsiteY22" fmla="*/ 7112 h 2204662"/>
                <a:gd name="connsiteX23" fmla="*/ 850992 w 1492897"/>
                <a:gd name="connsiteY23" fmla="*/ 4007 h 2204662"/>
                <a:gd name="connsiteX24" fmla="*/ 859964 w 1492897"/>
                <a:gd name="connsiteY24" fmla="*/ 4014 h 220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897" h="2204662">
                  <a:moveTo>
                    <a:pt x="863603" y="0"/>
                  </a:moveTo>
                  <a:lnTo>
                    <a:pt x="863603" y="4017"/>
                  </a:lnTo>
                  <a:lnTo>
                    <a:pt x="936537" y="4073"/>
                  </a:lnTo>
                  <a:lnTo>
                    <a:pt x="967965" y="7112"/>
                  </a:lnTo>
                  <a:lnTo>
                    <a:pt x="1486547" y="7112"/>
                  </a:lnTo>
                  <a:lnTo>
                    <a:pt x="1486547" y="230027"/>
                  </a:lnTo>
                  <a:lnTo>
                    <a:pt x="1492897" y="235247"/>
                  </a:lnTo>
                  <a:lnTo>
                    <a:pt x="1486547" y="235015"/>
                  </a:lnTo>
                  <a:lnTo>
                    <a:pt x="1486547" y="705695"/>
                  </a:lnTo>
                  <a:lnTo>
                    <a:pt x="1486547" y="1404278"/>
                  </a:lnTo>
                  <a:lnTo>
                    <a:pt x="960840" y="1404278"/>
                  </a:lnTo>
                  <a:lnTo>
                    <a:pt x="844644" y="1398624"/>
                  </a:lnTo>
                  <a:cubicBezTo>
                    <a:pt x="616754" y="1409327"/>
                    <a:pt x="392946" y="1506968"/>
                    <a:pt x="227238" y="1689009"/>
                  </a:cubicBezTo>
                  <a:cubicBezTo>
                    <a:pt x="102956" y="1825539"/>
                    <a:pt x="29004" y="1990157"/>
                    <a:pt x="4311" y="2160074"/>
                  </a:cubicBezTo>
                  <a:lnTo>
                    <a:pt x="0" y="2204662"/>
                  </a:lnTo>
                  <a:lnTo>
                    <a:pt x="0" y="952502"/>
                  </a:lnTo>
                  <a:lnTo>
                    <a:pt x="3516" y="948624"/>
                  </a:lnTo>
                  <a:lnTo>
                    <a:pt x="2346" y="936296"/>
                  </a:lnTo>
                  <a:cubicBezTo>
                    <a:pt x="-8357" y="708406"/>
                    <a:pt x="67877" y="476433"/>
                    <a:pt x="233585" y="294392"/>
                  </a:cubicBezTo>
                  <a:cubicBezTo>
                    <a:pt x="378580" y="135106"/>
                    <a:pt x="568057" y="40439"/>
                    <a:pt x="765830" y="12091"/>
                  </a:cubicBezTo>
                  <a:lnTo>
                    <a:pt x="815976" y="7331"/>
                  </a:lnTo>
                  <a:lnTo>
                    <a:pt x="815976" y="7112"/>
                  </a:lnTo>
                  <a:lnTo>
                    <a:pt x="818281" y="7112"/>
                  </a:lnTo>
                  <a:lnTo>
                    <a:pt x="850992" y="4007"/>
                  </a:lnTo>
                  <a:lnTo>
                    <a:pt x="859964" y="40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오각형 16">
              <a:extLst>
                <a:ext uri="{FF2B5EF4-FFF2-40B4-BE49-F238E27FC236}">
                  <a16:creationId xmlns:a16="http://schemas.microsoft.com/office/drawing/2014/main" id="{899F8D2E-F3CC-49BB-8C9C-D0053F6D252D}"/>
                </a:ext>
              </a:extLst>
            </p:cNvPr>
            <p:cNvSpPr/>
            <p:nvPr/>
          </p:nvSpPr>
          <p:spPr>
            <a:xfrm>
              <a:off x="7183404" y="3121872"/>
              <a:ext cx="2599226" cy="1397166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058704" y="2788867"/>
            <a:ext cx="193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임의담보</a:t>
            </a:r>
            <a:endParaRPr lang="ko-KR" altLang="en-US" dirty="0"/>
          </a:p>
        </p:txBody>
      </p:sp>
      <p:sp>
        <p:nvSpPr>
          <p:cNvPr id="57" name="사각형: 둥근 모서리 13">
            <a:extLst>
              <a:ext uri="{FF2B5EF4-FFF2-40B4-BE49-F238E27FC236}">
                <a16:creationId xmlns:a16="http://schemas.microsoft.com/office/drawing/2014/main" id="{6249CD29-BCD5-4EA9-865E-C54A2DB06E1E}"/>
              </a:ext>
            </a:extLst>
          </p:cNvPr>
          <p:cNvSpPr/>
          <p:nvPr/>
        </p:nvSpPr>
        <p:spPr>
          <a:xfrm>
            <a:off x="9310014" y="3730659"/>
            <a:ext cx="1601826" cy="66882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래픽 54" descr="자동차">
            <a:extLst>
              <a:ext uri="{FF2B5EF4-FFF2-40B4-BE49-F238E27FC236}">
                <a16:creationId xmlns:a16="http://schemas.microsoft.com/office/drawing/2014/main" id="{5E41B8D1-F42F-4347-81E5-8F56B22A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0518" y="3767212"/>
            <a:ext cx="634923" cy="63492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FAF602F-5392-465E-8A61-0DE94F62A6A5}"/>
              </a:ext>
            </a:extLst>
          </p:cNvPr>
          <p:cNvSpPr txBox="1"/>
          <p:nvPr/>
        </p:nvSpPr>
        <p:spPr>
          <a:xfrm>
            <a:off x="9370519" y="3919125"/>
            <a:ext cx="154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자기차량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40375" y="372641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6096968" y="393248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대인배상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Ⅱ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2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012" y="3783763"/>
            <a:ext cx="615715" cy="615715"/>
          </a:xfrm>
          <a:prstGeom prst="rect">
            <a:avLst/>
          </a:prstGeom>
        </p:spPr>
      </p:pic>
      <p:sp>
        <p:nvSpPr>
          <p:cNvPr id="63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40375" y="4488416"/>
            <a:ext cx="4871465" cy="3035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손해율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반영</a:t>
            </a:r>
          </a:p>
        </p:txBody>
      </p:sp>
      <p:sp>
        <p:nvSpPr>
          <p:cNvPr id="64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6030215" y="4864335"/>
            <a:ext cx="4881625" cy="110994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원가지수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공표제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미적용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회사별 자유로운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요율조정</a:t>
            </a:r>
            <a:endParaRPr lang="en-US" altLang="ko-KR" sz="12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ko-KR" altLang="en-US" sz="1200" dirty="0">
                <a:latin typeface="맑은 고딕" panose="020B0503020000020004" pitchFamily="50" charset="-127"/>
              </a:rPr>
              <a:t>√ 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보험금 </a:t>
            </a:r>
            <a:r>
              <a:rPr lang="ko-KR" altLang="en-US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누수요인</a:t>
            </a:r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자체 개선</a:t>
            </a:r>
          </a:p>
        </p:txBody>
      </p:sp>
      <p:sp>
        <p:nvSpPr>
          <p:cNvPr id="65" name="사각형: 둥근 모서리 56">
            <a:extLst>
              <a:ext uri="{FF2B5EF4-FFF2-40B4-BE49-F238E27FC236}">
                <a16:creationId xmlns:a16="http://schemas.microsoft.com/office/drawing/2014/main" id="{492F4279-43E1-44B2-8E9A-1863494D868F}"/>
              </a:ext>
            </a:extLst>
          </p:cNvPr>
          <p:cNvSpPr/>
          <p:nvPr/>
        </p:nvSpPr>
        <p:spPr>
          <a:xfrm>
            <a:off x="7686295" y="3726415"/>
            <a:ext cx="1523661" cy="67306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99FE2F-7EE5-4542-BD9D-245804351DE5}"/>
              </a:ext>
            </a:extLst>
          </p:cNvPr>
          <p:cNvSpPr txBox="1"/>
          <p:nvPr/>
        </p:nvSpPr>
        <p:spPr>
          <a:xfrm>
            <a:off x="7742888" y="393248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자기신체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(</a:t>
            </a:r>
            <a:r>
              <a:rPr lang="ko-KR" altLang="en-US" sz="1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자동차상해</a:t>
            </a:r>
            <a:r>
              <a: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7" name="그래픽 34" descr="사무직 근로자">
            <a:extLst>
              <a:ext uri="{FF2B5EF4-FFF2-40B4-BE49-F238E27FC236}">
                <a16:creationId xmlns:a16="http://schemas.microsoft.com/office/drawing/2014/main" id="{1837B3DE-6265-45DD-A56F-07E39C510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932" y="3783763"/>
            <a:ext cx="615715" cy="61571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1598ED8-C385-420E-82A8-BFBA168EE70E}"/>
              </a:ext>
            </a:extLst>
          </p:cNvPr>
          <p:cNvSpPr txBox="1"/>
          <p:nvPr/>
        </p:nvSpPr>
        <p:spPr>
          <a:xfrm>
            <a:off x="570782" y="326214"/>
            <a:ext cx="379594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 제도 보완</a:t>
            </a:r>
          </a:p>
        </p:txBody>
      </p:sp>
    </p:spTree>
    <p:extLst>
      <p:ext uri="{BB962C8B-B14F-4D97-AF65-F5344CB8AC3E}">
        <p14:creationId xmlns:p14="http://schemas.microsoft.com/office/powerpoint/2010/main" val="84978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0"/>
            <a:ext cx="12192000" cy="6167120"/>
            <a:chOff x="0" y="0"/>
            <a:chExt cx="12192000" cy="616712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672441" y="2032000"/>
              <a:ext cx="10838839" cy="4135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849217" y="1197223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약관상 지급기준 세부항목으로 원가지수 공표</a:t>
              </a:r>
            </a:p>
          </p:txBody>
        </p:sp>
        <p:sp>
          <p:nvSpPr>
            <p:cNvPr id="19" name="사각형: 둥근 모서리 13">
              <a:extLst>
                <a:ext uri="{FF2B5EF4-FFF2-40B4-BE49-F238E27FC236}">
                  <a16:creationId xmlns:a16="http://schemas.microsoft.com/office/drawing/2014/main" id="{6249CD29-BCD5-4EA9-865E-C54A2DB06E1E}"/>
                </a:ext>
              </a:extLst>
            </p:cNvPr>
            <p:cNvSpPr/>
            <p:nvPr/>
          </p:nvSpPr>
          <p:spPr>
            <a:xfrm>
              <a:off x="6282334" y="4157378"/>
              <a:ext cx="4629600" cy="1032891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래픽 54" descr="자동차">
              <a:extLst>
                <a:ext uri="{FF2B5EF4-FFF2-40B4-BE49-F238E27FC236}">
                  <a16:creationId xmlns:a16="http://schemas.microsoft.com/office/drawing/2014/main" id="{5E41B8D1-F42F-4347-81E5-8F56B22A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2838" y="4193932"/>
              <a:ext cx="634923" cy="6349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AF602F-5392-465E-8A61-0DE94F62A6A5}"/>
                </a:ext>
              </a:extLst>
            </p:cNvPr>
            <p:cNvSpPr txBox="1"/>
            <p:nvPr/>
          </p:nvSpPr>
          <p:spPr>
            <a:xfrm>
              <a:off x="6342839" y="4345845"/>
              <a:ext cx="4719696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     대물배상</a:t>
              </a:r>
              <a:endPara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endParaRPr lang="en-US" altLang="ko-KR" sz="10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√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직접손해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: 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부품비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공임별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원가 및 합계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just"/>
              <a:r>
                <a:rPr lang="ko-KR" altLang="en-US" sz="1200" dirty="0">
                  <a:latin typeface="맑은 고딕" panose="020B0503020000020004" pitchFamily="50" charset="-127"/>
                </a:rPr>
                <a:t>√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간접손해 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: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대차료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휴차료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및 영업손실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등별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원가 및 합계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endPara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1468375" y="4153135"/>
              <a:ext cx="4627625" cy="1032891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9FE2F-7EE5-4542-BD9D-245804351DE5}"/>
                </a:ext>
              </a:extLst>
            </p:cNvPr>
            <p:cNvSpPr txBox="1"/>
            <p:nvPr/>
          </p:nvSpPr>
          <p:spPr>
            <a:xfrm>
              <a:off x="1524968" y="4359206"/>
              <a:ext cx="445506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   대인배상</a:t>
              </a:r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Ⅰ</a:t>
              </a:r>
            </a:p>
            <a:p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just"/>
              <a:r>
                <a:rPr lang="ko-KR" altLang="en-US" sz="1200" dirty="0">
                  <a:latin typeface="맑은 고딕" panose="020B0503020000020004" pitchFamily="50" charset="-127"/>
                </a:rPr>
                <a:t>√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상해도별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/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병원종별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치료비 원가 및 합계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just"/>
              <a:r>
                <a:rPr lang="ko-KR" altLang="en-US" sz="1200" dirty="0">
                  <a:latin typeface="맑은 고딕" panose="020B0503020000020004" pitchFamily="50" charset="-127"/>
                </a:rPr>
                <a:t>√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위자료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휴업손해액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향후치료비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등 약관상 세부항목별 원가 및 합계</a:t>
              </a:r>
            </a:p>
          </p:txBody>
        </p:sp>
        <p:pic>
          <p:nvPicPr>
            <p:cNvPr id="32" name="그래픽 34" descr="사무직 근로자">
              <a:extLst>
                <a:ext uri="{FF2B5EF4-FFF2-40B4-BE49-F238E27FC236}">
                  <a16:creationId xmlns:a16="http://schemas.microsoft.com/office/drawing/2014/main" id="{1837B3DE-6265-45DD-A56F-07E39C51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7012" y="4210483"/>
              <a:ext cx="615715" cy="615715"/>
            </a:xfrm>
            <a:prstGeom prst="rect">
              <a:avLst/>
            </a:prstGeom>
          </p:spPr>
        </p:pic>
        <p:sp>
          <p:nvSpPr>
            <p:cNvPr id="42" name="사각형: 둥근 모서리 56">
              <a:extLst>
                <a:ext uri="{FF2B5EF4-FFF2-40B4-BE49-F238E27FC236}">
                  <a16:creationId xmlns:a16="http://schemas.microsoft.com/office/drawing/2014/main" id="{492F4279-43E1-44B2-8E9A-1863494D868F}"/>
                </a:ext>
              </a:extLst>
            </p:cNvPr>
            <p:cNvSpPr/>
            <p:nvPr/>
          </p:nvSpPr>
          <p:spPr>
            <a:xfrm>
              <a:off x="1468375" y="5372336"/>
              <a:ext cx="9443559" cy="30357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공포세부항목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307B8089-ABCD-4B63-9D62-17E581D9DB94}"/>
                </a:ext>
              </a:extLst>
            </p:cNvPr>
            <p:cNvGrpSpPr/>
            <p:nvPr/>
          </p:nvGrpSpPr>
          <p:grpSpPr>
            <a:xfrm>
              <a:off x="4045310" y="2559928"/>
              <a:ext cx="2505261" cy="1353930"/>
              <a:chOff x="5703206" y="3109172"/>
              <a:chExt cx="4079424" cy="2204662"/>
            </a:xfrm>
            <a:gradFill flip="none" rotWithShape="1">
              <a:gsLst>
                <a:gs pos="0">
                  <a:srgbClr val="64BECD">
                    <a:shade val="30000"/>
                    <a:satMod val="115000"/>
                  </a:srgbClr>
                </a:gs>
                <a:gs pos="50000">
                  <a:srgbClr val="64BECD">
                    <a:shade val="67500"/>
                    <a:satMod val="115000"/>
                  </a:srgbClr>
                </a:gs>
                <a:gs pos="100000">
                  <a:srgbClr val="64BECD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effectLst>
              <a:outerShdw blurRad="2032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</p:grpSpPr>
          <p:sp>
            <p:nvSpPr>
              <p:cNvPr id="44" name="자유형 15">
                <a:extLst>
                  <a:ext uri="{FF2B5EF4-FFF2-40B4-BE49-F238E27FC236}">
                    <a16:creationId xmlns:a16="http://schemas.microsoft.com/office/drawing/2014/main" id="{F0C43A61-ADC1-4B6D-B080-9DEDD0FBB571}"/>
                  </a:ext>
                </a:extLst>
              </p:cNvPr>
              <p:cNvSpPr/>
              <p:nvPr/>
            </p:nvSpPr>
            <p:spPr>
              <a:xfrm>
                <a:off x="5703206" y="3109172"/>
                <a:ext cx="1492897" cy="2204662"/>
              </a:xfrm>
              <a:custGeom>
                <a:avLst/>
                <a:gdLst>
                  <a:gd name="connsiteX0" fmla="*/ 863603 w 1492897"/>
                  <a:gd name="connsiteY0" fmla="*/ 0 h 2204662"/>
                  <a:gd name="connsiteX1" fmla="*/ 863603 w 1492897"/>
                  <a:gd name="connsiteY1" fmla="*/ 4017 h 2204662"/>
                  <a:gd name="connsiteX2" fmla="*/ 936537 w 1492897"/>
                  <a:gd name="connsiteY2" fmla="*/ 4073 h 2204662"/>
                  <a:gd name="connsiteX3" fmla="*/ 967965 w 1492897"/>
                  <a:gd name="connsiteY3" fmla="*/ 7112 h 2204662"/>
                  <a:gd name="connsiteX4" fmla="*/ 1486547 w 1492897"/>
                  <a:gd name="connsiteY4" fmla="*/ 7112 h 2204662"/>
                  <a:gd name="connsiteX5" fmla="*/ 1486547 w 1492897"/>
                  <a:gd name="connsiteY5" fmla="*/ 230027 h 2204662"/>
                  <a:gd name="connsiteX6" fmla="*/ 1492897 w 1492897"/>
                  <a:gd name="connsiteY6" fmla="*/ 235247 h 2204662"/>
                  <a:gd name="connsiteX7" fmla="*/ 1486547 w 1492897"/>
                  <a:gd name="connsiteY7" fmla="*/ 235015 h 2204662"/>
                  <a:gd name="connsiteX8" fmla="*/ 1486547 w 1492897"/>
                  <a:gd name="connsiteY8" fmla="*/ 705695 h 2204662"/>
                  <a:gd name="connsiteX9" fmla="*/ 1486547 w 1492897"/>
                  <a:gd name="connsiteY9" fmla="*/ 1404278 h 2204662"/>
                  <a:gd name="connsiteX10" fmla="*/ 960840 w 1492897"/>
                  <a:gd name="connsiteY10" fmla="*/ 1404278 h 2204662"/>
                  <a:gd name="connsiteX11" fmla="*/ 844644 w 1492897"/>
                  <a:gd name="connsiteY11" fmla="*/ 1398624 h 2204662"/>
                  <a:gd name="connsiteX12" fmla="*/ 227238 w 1492897"/>
                  <a:gd name="connsiteY12" fmla="*/ 1689009 h 2204662"/>
                  <a:gd name="connsiteX13" fmla="*/ 4311 w 1492897"/>
                  <a:gd name="connsiteY13" fmla="*/ 2160074 h 2204662"/>
                  <a:gd name="connsiteX14" fmla="*/ 0 w 1492897"/>
                  <a:gd name="connsiteY14" fmla="*/ 2204662 h 2204662"/>
                  <a:gd name="connsiteX15" fmla="*/ 0 w 1492897"/>
                  <a:gd name="connsiteY15" fmla="*/ 952502 h 2204662"/>
                  <a:gd name="connsiteX16" fmla="*/ 3516 w 1492897"/>
                  <a:gd name="connsiteY16" fmla="*/ 948624 h 2204662"/>
                  <a:gd name="connsiteX17" fmla="*/ 2346 w 1492897"/>
                  <a:gd name="connsiteY17" fmla="*/ 936296 h 2204662"/>
                  <a:gd name="connsiteX18" fmla="*/ 233585 w 1492897"/>
                  <a:gd name="connsiteY18" fmla="*/ 294392 h 2204662"/>
                  <a:gd name="connsiteX19" fmla="*/ 765830 w 1492897"/>
                  <a:gd name="connsiteY19" fmla="*/ 12091 h 2204662"/>
                  <a:gd name="connsiteX20" fmla="*/ 815976 w 1492897"/>
                  <a:gd name="connsiteY20" fmla="*/ 7331 h 2204662"/>
                  <a:gd name="connsiteX21" fmla="*/ 815976 w 1492897"/>
                  <a:gd name="connsiteY21" fmla="*/ 7112 h 2204662"/>
                  <a:gd name="connsiteX22" fmla="*/ 818281 w 1492897"/>
                  <a:gd name="connsiteY22" fmla="*/ 7112 h 2204662"/>
                  <a:gd name="connsiteX23" fmla="*/ 850992 w 1492897"/>
                  <a:gd name="connsiteY23" fmla="*/ 4007 h 2204662"/>
                  <a:gd name="connsiteX24" fmla="*/ 859964 w 1492897"/>
                  <a:gd name="connsiteY24" fmla="*/ 4014 h 220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92897" h="2204662">
                    <a:moveTo>
                      <a:pt x="863603" y="0"/>
                    </a:moveTo>
                    <a:lnTo>
                      <a:pt x="863603" y="4017"/>
                    </a:lnTo>
                    <a:lnTo>
                      <a:pt x="936537" y="4073"/>
                    </a:lnTo>
                    <a:lnTo>
                      <a:pt x="967965" y="7112"/>
                    </a:lnTo>
                    <a:lnTo>
                      <a:pt x="1486547" y="7112"/>
                    </a:lnTo>
                    <a:lnTo>
                      <a:pt x="1486547" y="230027"/>
                    </a:lnTo>
                    <a:lnTo>
                      <a:pt x="1492897" y="235247"/>
                    </a:lnTo>
                    <a:lnTo>
                      <a:pt x="1486547" y="235015"/>
                    </a:lnTo>
                    <a:lnTo>
                      <a:pt x="1486547" y="705695"/>
                    </a:lnTo>
                    <a:lnTo>
                      <a:pt x="1486547" y="1404278"/>
                    </a:lnTo>
                    <a:lnTo>
                      <a:pt x="960840" y="1404278"/>
                    </a:lnTo>
                    <a:lnTo>
                      <a:pt x="844644" y="1398624"/>
                    </a:lnTo>
                    <a:cubicBezTo>
                      <a:pt x="616754" y="1409327"/>
                      <a:pt x="392946" y="1506968"/>
                      <a:pt x="227238" y="1689009"/>
                    </a:cubicBezTo>
                    <a:cubicBezTo>
                      <a:pt x="102956" y="1825539"/>
                      <a:pt x="29004" y="1990157"/>
                      <a:pt x="4311" y="2160074"/>
                    </a:cubicBezTo>
                    <a:lnTo>
                      <a:pt x="0" y="2204662"/>
                    </a:lnTo>
                    <a:lnTo>
                      <a:pt x="0" y="952502"/>
                    </a:lnTo>
                    <a:lnTo>
                      <a:pt x="3516" y="948624"/>
                    </a:lnTo>
                    <a:lnTo>
                      <a:pt x="2346" y="936296"/>
                    </a:lnTo>
                    <a:cubicBezTo>
                      <a:pt x="-8357" y="708406"/>
                      <a:pt x="67877" y="476433"/>
                      <a:pt x="233585" y="294392"/>
                    </a:cubicBezTo>
                    <a:cubicBezTo>
                      <a:pt x="378580" y="135106"/>
                      <a:pt x="568057" y="40439"/>
                      <a:pt x="765830" y="12091"/>
                    </a:cubicBezTo>
                    <a:lnTo>
                      <a:pt x="815976" y="7331"/>
                    </a:lnTo>
                    <a:lnTo>
                      <a:pt x="815976" y="7112"/>
                    </a:lnTo>
                    <a:lnTo>
                      <a:pt x="818281" y="7112"/>
                    </a:lnTo>
                    <a:lnTo>
                      <a:pt x="850992" y="4007"/>
                    </a:lnTo>
                    <a:lnTo>
                      <a:pt x="859964" y="401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5" name="오각형 16">
                <a:extLst>
                  <a:ext uri="{FF2B5EF4-FFF2-40B4-BE49-F238E27FC236}">
                    <a16:creationId xmlns:a16="http://schemas.microsoft.com/office/drawing/2014/main" id="{899F8D2E-F3CC-49BB-8C9C-D0053F6D252D}"/>
                  </a:ext>
                </a:extLst>
              </p:cNvPr>
              <p:cNvSpPr/>
              <p:nvPr/>
            </p:nvSpPr>
            <p:spPr>
              <a:xfrm>
                <a:off x="7183404" y="3121872"/>
                <a:ext cx="2599226" cy="1397166"/>
              </a:xfrm>
              <a:prstGeom prst="homePlat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F75BD07C-7E97-4377-BECE-D1ABC95758F1}"/>
                </a:ext>
              </a:extLst>
            </p:cNvPr>
            <p:cNvGrpSpPr/>
            <p:nvPr/>
          </p:nvGrpSpPr>
          <p:grpSpPr>
            <a:xfrm>
              <a:off x="1414907" y="2524137"/>
              <a:ext cx="3173775" cy="1353930"/>
              <a:chOff x="5703206" y="3095126"/>
              <a:chExt cx="5167994" cy="2204662"/>
            </a:xfrm>
            <a:gradFill flip="none" rotWithShape="1">
              <a:gsLst>
                <a:gs pos="0">
                  <a:srgbClr val="64BECD">
                    <a:shade val="30000"/>
                    <a:satMod val="115000"/>
                  </a:srgbClr>
                </a:gs>
                <a:gs pos="50000">
                  <a:srgbClr val="64BECD">
                    <a:shade val="67500"/>
                    <a:satMod val="115000"/>
                  </a:srgbClr>
                </a:gs>
                <a:gs pos="100000">
                  <a:srgbClr val="64BECD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effectLst>
              <a:outerShdw blurRad="2032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299999" lon="0" rev="0"/>
              </a:camera>
              <a:lightRig rig="threePt" dir="t"/>
            </a:scene3d>
          </p:grpSpPr>
          <p:sp>
            <p:nvSpPr>
              <p:cNvPr id="37" name="자유형 18">
                <a:extLst>
                  <a:ext uri="{FF2B5EF4-FFF2-40B4-BE49-F238E27FC236}">
                    <a16:creationId xmlns:a16="http://schemas.microsoft.com/office/drawing/2014/main" id="{948C554C-BF94-402B-AAEA-4FD96E00FBBC}"/>
                  </a:ext>
                </a:extLst>
              </p:cNvPr>
              <p:cNvSpPr/>
              <p:nvPr/>
            </p:nvSpPr>
            <p:spPr>
              <a:xfrm>
                <a:off x="5703206" y="3095126"/>
                <a:ext cx="1492897" cy="2204662"/>
              </a:xfrm>
              <a:custGeom>
                <a:avLst/>
                <a:gdLst>
                  <a:gd name="connsiteX0" fmla="*/ 863603 w 1492897"/>
                  <a:gd name="connsiteY0" fmla="*/ 0 h 2204662"/>
                  <a:gd name="connsiteX1" fmla="*/ 863603 w 1492897"/>
                  <a:gd name="connsiteY1" fmla="*/ 4017 h 2204662"/>
                  <a:gd name="connsiteX2" fmla="*/ 936537 w 1492897"/>
                  <a:gd name="connsiteY2" fmla="*/ 4073 h 2204662"/>
                  <a:gd name="connsiteX3" fmla="*/ 967965 w 1492897"/>
                  <a:gd name="connsiteY3" fmla="*/ 7112 h 2204662"/>
                  <a:gd name="connsiteX4" fmla="*/ 1486547 w 1492897"/>
                  <a:gd name="connsiteY4" fmla="*/ 7112 h 2204662"/>
                  <a:gd name="connsiteX5" fmla="*/ 1486547 w 1492897"/>
                  <a:gd name="connsiteY5" fmla="*/ 230027 h 2204662"/>
                  <a:gd name="connsiteX6" fmla="*/ 1492897 w 1492897"/>
                  <a:gd name="connsiteY6" fmla="*/ 235247 h 2204662"/>
                  <a:gd name="connsiteX7" fmla="*/ 1486547 w 1492897"/>
                  <a:gd name="connsiteY7" fmla="*/ 235015 h 2204662"/>
                  <a:gd name="connsiteX8" fmla="*/ 1486547 w 1492897"/>
                  <a:gd name="connsiteY8" fmla="*/ 705695 h 2204662"/>
                  <a:gd name="connsiteX9" fmla="*/ 1486547 w 1492897"/>
                  <a:gd name="connsiteY9" fmla="*/ 1404278 h 2204662"/>
                  <a:gd name="connsiteX10" fmla="*/ 960840 w 1492897"/>
                  <a:gd name="connsiteY10" fmla="*/ 1404278 h 2204662"/>
                  <a:gd name="connsiteX11" fmla="*/ 844644 w 1492897"/>
                  <a:gd name="connsiteY11" fmla="*/ 1398624 h 2204662"/>
                  <a:gd name="connsiteX12" fmla="*/ 227238 w 1492897"/>
                  <a:gd name="connsiteY12" fmla="*/ 1689009 h 2204662"/>
                  <a:gd name="connsiteX13" fmla="*/ 4311 w 1492897"/>
                  <a:gd name="connsiteY13" fmla="*/ 2160074 h 2204662"/>
                  <a:gd name="connsiteX14" fmla="*/ 0 w 1492897"/>
                  <a:gd name="connsiteY14" fmla="*/ 2204662 h 2204662"/>
                  <a:gd name="connsiteX15" fmla="*/ 0 w 1492897"/>
                  <a:gd name="connsiteY15" fmla="*/ 952502 h 2204662"/>
                  <a:gd name="connsiteX16" fmla="*/ 3516 w 1492897"/>
                  <a:gd name="connsiteY16" fmla="*/ 948624 h 2204662"/>
                  <a:gd name="connsiteX17" fmla="*/ 2346 w 1492897"/>
                  <a:gd name="connsiteY17" fmla="*/ 936296 h 2204662"/>
                  <a:gd name="connsiteX18" fmla="*/ 233585 w 1492897"/>
                  <a:gd name="connsiteY18" fmla="*/ 294392 h 2204662"/>
                  <a:gd name="connsiteX19" fmla="*/ 765830 w 1492897"/>
                  <a:gd name="connsiteY19" fmla="*/ 12091 h 2204662"/>
                  <a:gd name="connsiteX20" fmla="*/ 815976 w 1492897"/>
                  <a:gd name="connsiteY20" fmla="*/ 7331 h 2204662"/>
                  <a:gd name="connsiteX21" fmla="*/ 815976 w 1492897"/>
                  <a:gd name="connsiteY21" fmla="*/ 7112 h 2204662"/>
                  <a:gd name="connsiteX22" fmla="*/ 818281 w 1492897"/>
                  <a:gd name="connsiteY22" fmla="*/ 7112 h 2204662"/>
                  <a:gd name="connsiteX23" fmla="*/ 850992 w 1492897"/>
                  <a:gd name="connsiteY23" fmla="*/ 4007 h 2204662"/>
                  <a:gd name="connsiteX24" fmla="*/ 859964 w 1492897"/>
                  <a:gd name="connsiteY24" fmla="*/ 4014 h 220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92897" h="2204662">
                    <a:moveTo>
                      <a:pt x="863603" y="0"/>
                    </a:moveTo>
                    <a:lnTo>
                      <a:pt x="863603" y="4017"/>
                    </a:lnTo>
                    <a:lnTo>
                      <a:pt x="936537" y="4073"/>
                    </a:lnTo>
                    <a:lnTo>
                      <a:pt x="967965" y="7112"/>
                    </a:lnTo>
                    <a:lnTo>
                      <a:pt x="1486547" y="7112"/>
                    </a:lnTo>
                    <a:lnTo>
                      <a:pt x="1486547" y="230027"/>
                    </a:lnTo>
                    <a:lnTo>
                      <a:pt x="1492897" y="235247"/>
                    </a:lnTo>
                    <a:lnTo>
                      <a:pt x="1486547" y="235015"/>
                    </a:lnTo>
                    <a:lnTo>
                      <a:pt x="1486547" y="705695"/>
                    </a:lnTo>
                    <a:lnTo>
                      <a:pt x="1486547" y="1404278"/>
                    </a:lnTo>
                    <a:lnTo>
                      <a:pt x="960840" y="1404278"/>
                    </a:lnTo>
                    <a:lnTo>
                      <a:pt x="844644" y="1398624"/>
                    </a:lnTo>
                    <a:cubicBezTo>
                      <a:pt x="616754" y="1409327"/>
                      <a:pt x="392946" y="1506968"/>
                      <a:pt x="227238" y="1689009"/>
                    </a:cubicBezTo>
                    <a:cubicBezTo>
                      <a:pt x="102956" y="1825539"/>
                      <a:pt x="29004" y="1990157"/>
                      <a:pt x="4311" y="2160074"/>
                    </a:cubicBezTo>
                    <a:lnTo>
                      <a:pt x="0" y="2204662"/>
                    </a:lnTo>
                    <a:lnTo>
                      <a:pt x="0" y="952502"/>
                    </a:lnTo>
                    <a:lnTo>
                      <a:pt x="3516" y="948624"/>
                    </a:lnTo>
                    <a:lnTo>
                      <a:pt x="2346" y="936296"/>
                    </a:lnTo>
                    <a:cubicBezTo>
                      <a:pt x="-8357" y="708406"/>
                      <a:pt x="67877" y="476433"/>
                      <a:pt x="233585" y="294392"/>
                    </a:cubicBezTo>
                    <a:cubicBezTo>
                      <a:pt x="378580" y="135106"/>
                      <a:pt x="568057" y="40439"/>
                      <a:pt x="765830" y="12091"/>
                    </a:cubicBezTo>
                    <a:lnTo>
                      <a:pt x="815976" y="7331"/>
                    </a:lnTo>
                    <a:lnTo>
                      <a:pt x="815976" y="7112"/>
                    </a:lnTo>
                    <a:lnTo>
                      <a:pt x="818281" y="7112"/>
                    </a:lnTo>
                    <a:lnTo>
                      <a:pt x="850992" y="4007"/>
                    </a:lnTo>
                    <a:lnTo>
                      <a:pt x="859964" y="401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0" name="오각형 19">
                <a:extLst>
                  <a:ext uri="{FF2B5EF4-FFF2-40B4-BE49-F238E27FC236}">
                    <a16:creationId xmlns:a16="http://schemas.microsoft.com/office/drawing/2014/main" id="{540D1E11-15F3-4C45-9482-89DCA74F79B8}"/>
                  </a:ext>
                </a:extLst>
              </p:cNvPr>
              <p:cNvSpPr/>
              <p:nvPr/>
            </p:nvSpPr>
            <p:spPr>
              <a:xfrm>
                <a:off x="7183403" y="3121872"/>
                <a:ext cx="3687797" cy="1397166"/>
              </a:xfrm>
              <a:prstGeom prst="homePlat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681907" y="2788867"/>
              <a:ext cx="2585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자동차손해배상보장법</a:t>
              </a:r>
              <a:endParaRPr lang="ko-KR" alt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9664" y="2788867"/>
              <a:ext cx="1936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의무담보에</a:t>
              </a:r>
              <a:r>
                <a:rPr lang="ko-KR" altLang="en-US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적용</a:t>
              </a:r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32525-68DC-4BED-96A5-256947D6C852}"/>
                </a:ext>
              </a:extLst>
            </p:cNvPr>
            <p:cNvSpPr txBox="1"/>
            <p:nvPr/>
          </p:nvSpPr>
          <p:spPr>
            <a:xfrm>
              <a:off x="570782" y="326214"/>
              <a:ext cx="379594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제도 보완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571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630542"/>
            <a:chOff x="0" y="0"/>
            <a:chExt cx="12192000" cy="6630542"/>
          </a:xfrm>
        </p:grpSpPr>
        <p:sp>
          <p:nvSpPr>
            <p:cNvPr id="18" name="오른쪽 화살표 17"/>
            <p:cNvSpPr/>
            <p:nvPr/>
          </p:nvSpPr>
          <p:spPr>
            <a:xfrm>
              <a:off x="5200652" y="2278310"/>
              <a:ext cx="2293350" cy="3811180"/>
            </a:xfrm>
            <a:prstGeom prst="rightArrow">
              <a:avLst/>
            </a:prstGeom>
            <a:gradFill>
              <a:gsLst>
                <a:gs pos="52000">
                  <a:schemeClr val="bg1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>
              <a:extLst>
                <a:ext uri="{FF2B5EF4-FFF2-40B4-BE49-F238E27FC236}">
                  <a16:creationId xmlns:a16="http://schemas.microsoft.com/office/drawing/2014/main" id="{6C34E634-B668-4102-84EC-D6B573EBB95D}"/>
                </a:ext>
              </a:extLst>
            </p:cNvPr>
            <p:cNvSpPr/>
            <p:nvPr/>
          </p:nvSpPr>
          <p:spPr>
            <a:xfrm>
              <a:off x="9297089" y="4712696"/>
              <a:ext cx="2258881" cy="1917846"/>
            </a:xfrm>
            <a:prstGeom prst="roundRect">
              <a:avLst/>
            </a:prstGeom>
            <a:gradFill>
              <a:gsLst>
                <a:gs pos="52000">
                  <a:srgbClr val="EBEBEB"/>
                </a:gs>
                <a:gs pos="0">
                  <a:schemeClr val="accent1"/>
                </a:gs>
                <a:gs pos="100000">
                  <a:schemeClr val="tx2"/>
                </a:gs>
              </a:gsLst>
              <a:lin ang="3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 useBgFill="1">
          <p:nvSpPr>
            <p:cNvPr id="38" name="TextBox 37"/>
            <p:cNvSpPr txBox="1"/>
            <p:nvPr/>
          </p:nvSpPr>
          <p:spPr>
            <a:xfrm>
              <a:off x="845322" y="1146269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현안 과제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국토부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정비공임 모든 정비업체 동일 적용</a:t>
              </a:r>
            </a:p>
          </p:txBody>
        </p:sp>
        <p:sp>
          <p:nvSpPr>
            <p:cNvPr id="10" name="모서리가 둥근 직사각형 9">
              <a:extLst>
                <a:ext uri="{FF2B5EF4-FFF2-40B4-BE49-F238E27FC236}">
                  <a16:creationId xmlns:a16="http://schemas.microsoft.com/office/drawing/2014/main" id="{6C34E634-B668-4102-84EC-D6B573EBB95D}"/>
                </a:ext>
              </a:extLst>
            </p:cNvPr>
            <p:cNvSpPr/>
            <p:nvPr/>
          </p:nvSpPr>
          <p:spPr>
            <a:xfrm>
              <a:off x="9175169" y="2355576"/>
              <a:ext cx="2258881" cy="1917846"/>
            </a:xfrm>
            <a:prstGeom prst="roundRect">
              <a:avLst/>
            </a:prstGeom>
            <a:gradFill>
              <a:gsLst>
                <a:gs pos="52000">
                  <a:srgbClr val="EBEBEB"/>
                </a:gs>
                <a:gs pos="0">
                  <a:schemeClr val="accent1"/>
                </a:gs>
                <a:gs pos="100000">
                  <a:schemeClr val="tx2"/>
                </a:gs>
              </a:gsLst>
              <a:lin ang="3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43">
              <a:extLst>
                <a:ext uri="{FF2B5EF4-FFF2-40B4-BE49-F238E27FC236}">
                  <a16:creationId xmlns:a16="http://schemas.microsoft.com/office/drawing/2014/main" id="{34F74B57-81CD-4C10-9F0D-480A3C262538}"/>
                </a:ext>
              </a:extLst>
            </p:cNvPr>
            <p:cNvSpPr/>
            <p:nvPr/>
          </p:nvSpPr>
          <p:spPr>
            <a:xfrm>
              <a:off x="8197089" y="1858398"/>
              <a:ext cx="2894379" cy="2059026"/>
            </a:xfrm>
            <a:prstGeom prst="roundRect">
              <a:avLst/>
            </a:prstGeom>
            <a:gradFill flip="none" rotWithShape="1">
              <a:gsLst>
                <a:gs pos="52000">
                  <a:srgbClr val="EBEBEB"/>
                </a:gs>
                <a:gs pos="0">
                  <a:srgbClr val="DBDBDB"/>
                </a:gs>
                <a:gs pos="100000">
                  <a:srgbClr val="FFFFFF"/>
                </a:gs>
              </a:gsLst>
              <a:lin ang="3000000" scaled="0"/>
              <a:tileRect/>
            </a:gradFill>
            <a:ln w="34925">
              <a:solidFill>
                <a:srgbClr val="F7F7F7"/>
              </a:solidFill>
            </a:ln>
            <a:effectLst>
              <a:outerShdw blurRad="406400" dist="279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고시화</a:t>
              </a:r>
              <a:endParaRPr lang="en-US" altLang="ko-KR" sz="14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자배법상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정비협의회의 논의 결과를  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국토교통부가 단지 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발표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’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하는 방식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에서 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고시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’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함으로써 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모든 정비공장에 적용하는 수가에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   법적인 효력을 부여</a:t>
              </a:r>
              <a:endParaRPr lang="ko-KR" altLang="en-US" sz="16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모서리가 둥근 직사각형 40">
              <a:extLst>
                <a:ext uri="{FF2B5EF4-FFF2-40B4-BE49-F238E27FC236}">
                  <a16:creationId xmlns:a16="http://schemas.microsoft.com/office/drawing/2014/main" id="{EABE287C-0C85-4CED-851D-85AA4EF98685}"/>
                </a:ext>
              </a:extLst>
            </p:cNvPr>
            <p:cNvSpPr/>
            <p:nvPr/>
          </p:nvSpPr>
          <p:spPr>
            <a:xfrm>
              <a:off x="8250425" y="4352488"/>
              <a:ext cx="3055029" cy="2026921"/>
            </a:xfrm>
            <a:prstGeom prst="roundRect">
              <a:avLst/>
            </a:prstGeom>
            <a:gradFill flip="none" rotWithShape="1">
              <a:gsLst>
                <a:gs pos="52000">
                  <a:srgbClr val="EBEBEB"/>
                </a:gs>
                <a:gs pos="0">
                  <a:srgbClr val="DBDBDB"/>
                </a:gs>
                <a:gs pos="100000">
                  <a:srgbClr val="FFFFFF"/>
                </a:gs>
              </a:gsLst>
              <a:lin ang="3000000" scaled="0"/>
              <a:tileRect/>
            </a:gradFill>
            <a:ln w="34925">
              <a:solidFill>
                <a:srgbClr val="F7F7F7"/>
              </a:solidFill>
            </a:ln>
            <a:effectLst>
              <a:outerShdw blurRad="406400" dist="279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정비수가 동일 적용</a:t>
              </a:r>
              <a:endParaRPr lang="en-US" altLang="ko-KR" sz="14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자동차관리법으로 보면 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일반정비공장과 동일한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정비공장이므로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자배법상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정비협의회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논의결과 기준도</a:t>
              </a:r>
              <a:endPara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 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동일하게 적용할 필요</a:t>
              </a:r>
              <a:endParaRPr lang="ko-KR" altLang="en-US" sz="16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구부러진 연결선 95">
              <a:extLst>
                <a:ext uri="{FF2B5EF4-FFF2-40B4-BE49-F238E27FC236}">
                  <a16:creationId xmlns:a16="http://schemas.microsoft.com/office/drawing/2014/main" id="{3A1DC058-429B-40B1-9E84-30AE58895DF8}"/>
                </a:ext>
              </a:extLst>
            </p:cNvPr>
            <p:cNvCxnSpPr>
              <a:cxnSpLocks/>
              <a:stCxn id="12" idx="3"/>
              <a:endCxn id="13" idx="3"/>
            </p:cNvCxnSpPr>
            <p:nvPr/>
          </p:nvCxnSpPr>
          <p:spPr>
            <a:xfrm>
              <a:off x="11091468" y="2887911"/>
              <a:ext cx="213986" cy="2478038"/>
            </a:xfrm>
            <a:prstGeom prst="curvedConnector3">
              <a:avLst>
                <a:gd name="adj1" fmla="val 297040"/>
              </a:avLst>
            </a:prstGeom>
            <a:ln>
              <a:solidFill>
                <a:schemeClr val="bg2">
                  <a:lumMod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AA92CD7-164C-4815-91C4-6EB958E2CD8C}"/>
                </a:ext>
              </a:extLst>
            </p:cNvPr>
            <p:cNvSpPr>
              <a:spLocks noEditPoints="1"/>
            </p:cNvSpPr>
            <p:nvPr/>
          </p:nvSpPr>
          <p:spPr bwMode="auto">
            <a:xfrm rot="21600000">
              <a:off x="8138726" y="1924923"/>
              <a:ext cx="368075" cy="367078"/>
            </a:xfrm>
            <a:custGeom>
              <a:avLst/>
              <a:gdLst>
                <a:gd name="T0" fmla="*/ 1494 w 3321"/>
                <a:gd name="T1" fmla="*/ 2318 h 3312"/>
                <a:gd name="T2" fmla="*/ 1494 w 3321"/>
                <a:gd name="T3" fmla="*/ 1855 h 3312"/>
                <a:gd name="T4" fmla="*/ 1753 w 3321"/>
                <a:gd name="T5" fmla="*/ 3 h 3312"/>
                <a:gd name="T6" fmla="*/ 2027 w 3321"/>
                <a:gd name="T7" fmla="*/ 42 h 3312"/>
                <a:gd name="T8" fmla="*/ 2291 w 3321"/>
                <a:gd name="T9" fmla="*/ 115 h 3312"/>
                <a:gd name="T10" fmla="*/ 1885 w 3321"/>
                <a:gd name="T11" fmla="*/ 349 h 3312"/>
                <a:gd name="T12" fmla="*/ 1661 w 3321"/>
                <a:gd name="T13" fmla="*/ 331 h 3312"/>
                <a:gd name="T14" fmla="*/ 1394 w 3321"/>
                <a:gd name="T15" fmla="*/ 358 h 3312"/>
                <a:gd name="T16" fmla="*/ 1145 w 3321"/>
                <a:gd name="T17" fmla="*/ 437 h 3312"/>
                <a:gd name="T18" fmla="*/ 919 w 3321"/>
                <a:gd name="T19" fmla="*/ 559 h 3312"/>
                <a:gd name="T20" fmla="*/ 723 w 3321"/>
                <a:gd name="T21" fmla="*/ 721 h 3312"/>
                <a:gd name="T22" fmla="*/ 561 w 3321"/>
                <a:gd name="T23" fmla="*/ 916 h 3312"/>
                <a:gd name="T24" fmla="*/ 438 w 3321"/>
                <a:gd name="T25" fmla="*/ 1142 h 3312"/>
                <a:gd name="T26" fmla="*/ 359 w 3321"/>
                <a:gd name="T27" fmla="*/ 1390 h 3312"/>
                <a:gd name="T28" fmla="*/ 332 w 3321"/>
                <a:gd name="T29" fmla="*/ 1656 h 3312"/>
                <a:gd name="T30" fmla="*/ 359 w 3321"/>
                <a:gd name="T31" fmla="*/ 1922 h 3312"/>
                <a:gd name="T32" fmla="*/ 438 w 3321"/>
                <a:gd name="T33" fmla="*/ 2170 h 3312"/>
                <a:gd name="T34" fmla="*/ 561 w 3321"/>
                <a:gd name="T35" fmla="*/ 2396 h 3312"/>
                <a:gd name="T36" fmla="*/ 723 w 3321"/>
                <a:gd name="T37" fmla="*/ 2591 h 3312"/>
                <a:gd name="T38" fmla="*/ 919 w 3321"/>
                <a:gd name="T39" fmla="*/ 2753 h 3312"/>
                <a:gd name="T40" fmla="*/ 1145 w 3321"/>
                <a:gd name="T41" fmla="*/ 2875 h 3312"/>
                <a:gd name="T42" fmla="*/ 1394 w 3321"/>
                <a:gd name="T43" fmla="*/ 2954 h 3312"/>
                <a:gd name="T44" fmla="*/ 1661 w 3321"/>
                <a:gd name="T45" fmla="*/ 2981 h 3312"/>
                <a:gd name="T46" fmla="*/ 1927 w 3321"/>
                <a:gd name="T47" fmla="*/ 2954 h 3312"/>
                <a:gd name="T48" fmla="*/ 2176 w 3321"/>
                <a:gd name="T49" fmla="*/ 2875 h 3312"/>
                <a:gd name="T50" fmla="*/ 2402 w 3321"/>
                <a:gd name="T51" fmla="*/ 2753 h 3312"/>
                <a:gd name="T52" fmla="*/ 2598 w 3321"/>
                <a:gd name="T53" fmla="*/ 2591 h 3312"/>
                <a:gd name="T54" fmla="*/ 2760 w 3321"/>
                <a:gd name="T55" fmla="*/ 2396 h 3312"/>
                <a:gd name="T56" fmla="*/ 2883 w 3321"/>
                <a:gd name="T57" fmla="*/ 2170 h 3312"/>
                <a:gd name="T58" fmla="*/ 2962 w 3321"/>
                <a:gd name="T59" fmla="*/ 1922 h 3312"/>
                <a:gd name="T60" fmla="*/ 2989 w 3321"/>
                <a:gd name="T61" fmla="*/ 1656 h 3312"/>
                <a:gd name="T62" fmla="*/ 3309 w 3321"/>
                <a:gd name="T63" fmla="*/ 1856 h 3312"/>
                <a:gd name="T64" fmla="*/ 3248 w 3321"/>
                <a:gd name="T65" fmla="*/ 2141 h 3312"/>
                <a:gd name="T66" fmla="*/ 3139 w 3321"/>
                <a:gd name="T67" fmla="*/ 2407 h 3312"/>
                <a:gd name="T68" fmla="*/ 2988 w 3321"/>
                <a:gd name="T69" fmla="*/ 2648 h 3312"/>
                <a:gd name="T70" fmla="*/ 2799 w 3321"/>
                <a:gd name="T71" fmla="*/ 2858 h 3312"/>
                <a:gd name="T72" fmla="*/ 2577 w 3321"/>
                <a:gd name="T73" fmla="*/ 3035 h 3312"/>
                <a:gd name="T74" fmla="*/ 2327 w 3321"/>
                <a:gd name="T75" fmla="*/ 3171 h 3312"/>
                <a:gd name="T76" fmla="*/ 2053 w 3321"/>
                <a:gd name="T77" fmla="*/ 3265 h 3312"/>
                <a:gd name="T78" fmla="*/ 1761 w 3321"/>
                <a:gd name="T79" fmla="*/ 3309 h 3312"/>
                <a:gd name="T80" fmla="*/ 1460 w 3321"/>
                <a:gd name="T81" fmla="*/ 3300 h 3312"/>
                <a:gd name="T82" fmla="*/ 1174 w 3321"/>
                <a:gd name="T83" fmla="*/ 3239 h 3312"/>
                <a:gd name="T84" fmla="*/ 908 w 3321"/>
                <a:gd name="T85" fmla="*/ 3130 h 3312"/>
                <a:gd name="T86" fmla="*/ 666 w 3321"/>
                <a:gd name="T87" fmla="*/ 2980 h 3312"/>
                <a:gd name="T88" fmla="*/ 455 w 3321"/>
                <a:gd name="T89" fmla="*/ 2791 h 3312"/>
                <a:gd name="T90" fmla="*/ 278 w 3321"/>
                <a:gd name="T91" fmla="*/ 2570 h 3312"/>
                <a:gd name="T92" fmla="*/ 141 w 3321"/>
                <a:gd name="T93" fmla="*/ 2320 h 3312"/>
                <a:gd name="T94" fmla="*/ 47 w 3321"/>
                <a:gd name="T95" fmla="*/ 2047 h 3312"/>
                <a:gd name="T96" fmla="*/ 3 w 3321"/>
                <a:gd name="T97" fmla="*/ 1756 h 3312"/>
                <a:gd name="T98" fmla="*/ 12 w 3321"/>
                <a:gd name="T99" fmla="*/ 1456 h 3312"/>
                <a:gd name="T100" fmla="*/ 73 w 3321"/>
                <a:gd name="T101" fmla="*/ 1171 h 3312"/>
                <a:gd name="T102" fmla="*/ 182 w 3321"/>
                <a:gd name="T103" fmla="*/ 905 h 3312"/>
                <a:gd name="T104" fmla="*/ 333 w 3321"/>
                <a:gd name="T105" fmla="*/ 664 h 3312"/>
                <a:gd name="T106" fmla="*/ 522 w 3321"/>
                <a:gd name="T107" fmla="*/ 454 h 3312"/>
                <a:gd name="T108" fmla="*/ 744 w 3321"/>
                <a:gd name="T109" fmla="*/ 277 h 3312"/>
                <a:gd name="T110" fmla="*/ 994 w 3321"/>
                <a:gd name="T111" fmla="*/ 141 h 3312"/>
                <a:gd name="T112" fmla="*/ 1268 w 3321"/>
                <a:gd name="T113" fmla="*/ 47 h 3312"/>
                <a:gd name="T114" fmla="*/ 1560 w 3321"/>
                <a:gd name="T115" fmla="*/ 3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21" h="3312">
                  <a:moveTo>
                    <a:pt x="2922" y="431"/>
                  </a:moveTo>
                  <a:lnTo>
                    <a:pt x="3155" y="662"/>
                  </a:lnTo>
                  <a:lnTo>
                    <a:pt x="1494" y="2318"/>
                  </a:lnTo>
                  <a:lnTo>
                    <a:pt x="748" y="1574"/>
                  </a:lnTo>
                  <a:lnTo>
                    <a:pt x="979" y="1341"/>
                  </a:lnTo>
                  <a:lnTo>
                    <a:pt x="1494" y="1855"/>
                  </a:lnTo>
                  <a:lnTo>
                    <a:pt x="2922" y="431"/>
                  </a:lnTo>
                  <a:close/>
                  <a:moveTo>
                    <a:pt x="1661" y="0"/>
                  </a:moveTo>
                  <a:lnTo>
                    <a:pt x="1753" y="3"/>
                  </a:lnTo>
                  <a:lnTo>
                    <a:pt x="1845" y="11"/>
                  </a:lnTo>
                  <a:lnTo>
                    <a:pt x="1936" y="25"/>
                  </a:lnTo>
                  <a:lnTo>
                    <a:pt x="2027" y="42"/>
                  </a:lnTo>
                  <a:lnTo>
                    <a:pt x="2116" y="63"/>
                  </a:lnTo>
                  <a:lnTo>
                    <a:pt x="2205" y="88"/>
                  </a:lnTo>
                  <a:lnTo>
                    <a:pt x="2291" y="115"/>
                  </a:lnTo>
                  <a:lnTo>
                    <a:pt x="2026" y="380"/>
                  </a:lnTo>
                  <a:lnTo>
                    <a:pt x="1956" y="363"/>
                  </a:lnTo>
                  <a:lnTo>
                    <a:pt x="1885" y="349"/>
                  </a:lnTo>
                  <a:lnTo>
                    <a:pt x="1813" y="339"/>
                  </a:lnTo>
                  <a:lnTo>
                    <a:pt x="1738" y="333"/>
                  </a:lnTo>
                  <a:lnTo>
                    <a:pt x="1661" y="331"/>
                  </a:lnTo>
                  <a:lnTo>
                    <a:pt x="1570" y="334"/>
                  </a:lnTo>
                  <a:lnTo>
                    <a:pt x="1481" y="344"/>
                  </a:lnTo>
                  <a:lnTo>
                    <a:pt x="1394" y="358"/>
                  </a:lnTo>
                  <a:lnTo>
                    <a:pt x="1308" y="379"/>
                  </a:lnTo>
                  <a:lnTo>
                    <a:pt x="1226" y="405"/>
                  </a:lnTo>
                  <a:lnTo>
                    <a:pt x="1145" y="437"/>
                  </a:lnTo>
                  <a:lnTo>
                    <a:pt x="1067" y="472"/>
                  </a:lnTo>
                  <a:lnTo>
                    <a:pt x="991" y="513"/>
                  </a:lnTo>
                  <a:lnTo>
                    <a:pt x="919" y="559"/>
                  </a:lnTo>
                  <a:lnTo>
                    <a:pt x="850" y="608"/>
                  </a:lnTo>
                  <a:lnTo>
                    <a:pt x="785" y="662"/>
                  </a:lnTo>
                  <a:lnTo>
                    <a:pt x="723" y="721"/>
                  </a:lnTo>
                  <a:lnTo>
                    <a:pt x="664" y="783"/>
                  </a:lnTo>
                  <a:lnTo>
                    <a:pt x="610" y="848"/>
                  </a:lnTo>
                  <a:lnTo>
                    <a:pt x="561" y="916"/>
                  </a:lnTo>
                  <a:lnTo>
                    <a:pt x="514" y="989"/>
                  </a:lnTo>
                  <a:lnTo>
                    <a:pt x="473" y="1064"/>
                  </a:lnTo>
                  <a:lnTo>
                    <a:pt x="438" y="1142"/>
                  </a:lnTo>
                  <a:lnTo>
                    <a:pt x="407" y="1222"/>
                  </a:lnTo>
                  <a:lnTo>
                    <a:pt x="380" y="1305"/>
                  </a:lnTo>
                  <a:lnTo>
                    <a:pt x="359" y="1390"/>
                  </a:lnTo>
                  <a:lnTo>
                    <a:pt x="345" y="1477"/>
                  </a:lnTo>
                  <a:lnTo>
                    <a:pt x="335" y="1566"/>
                  </a:lnTo>
                  <a:lnTo>
                    <a:pt x="332" y="1656"/>
                  </a:lnTo>
                  <a:lnTo>
                    <a:pt x="335" y="1746"/>
                  </a:lnTo>
                  <a:lnTo>
                    <a:pt x="345" y="1835"/>
                  </a:lnTo>
                  <a:lnTo>
                    <a:pt x="359" y="1922"/>
                  </a:lnTo>
                  <a:lnTo>
                    <a:pt x="380" y="2007"/>
                  </a:lnTo>
                  <a:lnTo>
                    <a:pt x="407" y="2090"/>
                  </a:lnTo>
                  <a:lnTo>
                    <a:pt x="438" y="2170"/>
                  </a:lnTo>
                  <a:lnTo>
                    <a:pt x="473" y="2248"/>
                  </a:lnTo>
                  <a:lnTo>
                    <a:pt x="514" y="2323"/>
                  </a:lnTo>
                  <a:lnTo>
                    <a:pt x="561" y="2396"/>
                  </a:lnTo>
                  <a:lnTo>
                    <a:pt x="610" y="2464"/>
                  </a:lnTo>
                  <a:lnTo>
                    <a:pt x="664" y="2529"/>
                  </a:lnTo>
                  <a:lnTo>
                    <a:pt x="723" y="2591"/>
                  </a:lnTo>
                  <a:lnTo>
                    <a:pt x="785" y="2650"/>
                  </a:lnTo>
                  <a:lnTo>
                    <a:pt x="850" y="2704"/>
                  </a:lnTo>
                  <a:lnTo>
                    <a:pt x="919" y="2753"/>
                  </a:lnTo>
                  <a:lnTo>
                    <a:pt x="991" y="2799"/>
                  </a:lnTo>
                  <a:lnTo>
                    <a:pt x="1067" y="2840"/>
                  </a:lnTo>
                  <a:lnTo>
                    <a:pt x="1145" y="2875"/>
                  </a:lnTo>
                  <a:lnTo>
                    <a:pt x="1226" y="2907"/>
                  </a:lnTo>
                  <a:lnTo>
                    <a:pt x="1308" y="2933"/>
                  </a:lnTo>
                  <a:lnTo>
                    <a:pt x="1394" y="2954"/>
                  </a:lnTo>
                  <a:lnTo>
                    <a:pt x="1481" y="2968"/>
                  </a:lnTo>
                  <a:lnTo>
                    <a:pt x="1570" y="2978"/>
                  </a:lnTo>
                  <a:lnTo>
                    <a:pt x="1661" y="2981"/>
                  </a:lnTo>
                  <a:lnTo>
                    <a:pt x="1751" y="2978"/>
                  </a:lnTo>
                  <a:lnTo>
                    <a:pt x="1840" y="2968"/>
                  </a:lnTo>
                  <a:lnTo>
                    <a:pt x="1927" y="2954"/>
                  </a:lnTo>
                  <a:lnTo>
                    <a:pt x="2013" y="2933"/>
                  </a:lnTo>
                  <a:lnTo>
                    <a:pt x="2095" y="2907"/>
                  </a:lnTo>
                  <a:lnTo>
                    <a:pt x="2176" y="2875"/>
                  </a:lnTo>
                  <a:lnTo>
                    <a:pt x="2254" y="2840"/>
                  </a:lnTo>
                  <a:lnTo>
                    <a:pt x="2330" y="2799"/>
                  </a:lnTo>
                  <a:lnTo>
                    <a:pt x="2402" y="2753"/>
                  </a:lnTo>
                  <a:lnTo>
                    <a:pt x="2471" y="2704"/>
                  </a:lnTo>
                  <a:lnTo>
                    <a:pt x="2536" y="2650"/>
                  </a:lnTo>
                  <a:lnTo>
                    <a:pt x="2598" y="2591"/>
                  </a:lnTo>
                  <a:lnTo>
                    <a:pt x="2657" y="2529"/>
                  </a:lnTo>
                  <a:lnTo>
                    <a:pt x="2711" y="2464"/>
                  </a:lnTo>
                  <a:lnTo>
                    <a:pt x="2760" y="2396"/>
                  </a:lnTo>
                  <a:lnTo>
                    <a:pt x="2807" y="2323"/>
                  </a:lnTo>
                  <a:lnTo>
                    <a:pt x="2848" y="2248"/>
                  </a:lnTo>
                  <a:lnTo>
                    <a:pt x="2883" y="2170"/>
                  </a:lnTo>
                  <a:lnTo>
                    <a:pt x="2914" y="2090"/>
                  </a:lnTo>
                  <a:lnTo>
                    <a:pt x="2941" y="2007"/>
                  </a:lnTo>
                  <a:lnTo>
                    <a:pt x="2962" y="1922"/>
                  </a:lnTo>
                  <a:lnTo>
                    <a:pt x="2976" y="1835"/>
                  </a:lnTo>
                  <a:lnTo>
                    <a:pt x="2986" y="1746"/>
                  </a:lnTo>
                  <a:lnTo>
                    <a:pt x="2989" y="1656"/>
                  </a:lnTo>
                  <a:lnTo>
                    <a:pt x="3321" y="1656"/>
                  </a:lnTo>
                  <a:lnTo>
                    <a:pt x="3318" y="1756"/>
                  </a:lnTo>
                  <a:lnTo>
                    <a:pt x="3309" y="1856"/>
                  </a:lnTo>
                  <a:lnTo>
                    <a:pt x="3294" y="1952"/>
                  </a:lnTo>
                  <a:lnTo>
                    <a:pt x="3274" y="2047"/>
                  </a:lnTo>
                  <a:lnTo>
                    <a:pt x="3248" y="2141"/>
                  </a:lnTo>
                  <a:lnTo>
                    <a:pt x="3216" y="2232"/>
                  </a:lnTo>
                  <a:lnTo>
                    <a:pt x="3180" y="2320"/>
                  </a:lnTo>
                  <a:lnTo>
                    <a:pt x="3139" y="2407"/>
                  </a:lnTo>
                  <a:lnTo>
                    <a:pt x="3094" y="2490"/>
                  </a:lnTo>
                  <a:lnTo>
                    <a:pt x="3043" y="2570"/>
                  </a:lnTo>
                  <a:lnTo>
                    <a:pt x="2988" y="2648"/>
                  </a:lnTo>
                  <a:lnTo>
                    <a:pt x="2930" y="2721"/>
                  </a:lnTo>
                  <a:lnTo>
                    <a:pt x="2866" y="2791"/>
                  </a:lnTo>
                  <a:lnTo>
                    <a:pt x="2799" y="2858"/>
                  </a:lnTo>
                  <a:lnTo>
                    <a:pt x="2728" y="2922"/>
                  </a:lnTo>
                  <a:lnTo>
                    <a:pt x="2655" y="2980"/>
                  </a:lnTo>
                  <a:lnTo>
                    <a:pt x="2577" y="3035"/>
                  </a:lnTo>
                  <a:lnTo>
                    <a:pt x="2497" y="3085"/>
                  </a:lnTo>
                  <a:lnTo>
                    <a:pt x="2413" y="3130"/>
                  </a:lnTo>
                  <a:lnTo>
                    <a:pt x="2327" y="3171"/>
                  </a:lnTo>
                  <a:lnTo>
                    <a:pt x="2238" y="3208"/>
                  </a:lnTo>
                  <a:lnTo>
                    <a:pt x="2147" y="3239"/>
                  </a:lnTo>
                  <a:lnTo>
                    <a:pt x="2053" y="3265"/>
                  </a:lnTo>
                  <a:lnTo>
                    <a:pt x="1957" y="3285"/>
                  </a:lnTo>
                  <a:lnTo>
                    <a:pt x="1861" y="3300"/>
                  </a:lnTo>
                  <a:lnTo>
                    <a:pt x="1761" y="3309"/>
                  </a:lnTo>
                  <a:lnTo>
                    <a:pt x="1661" y="3312"/>
                  </a:lnTo>
                  <a:lnTo>
                    <a:pt x="1560" y="3309"/>
                  </a:lnTo>
                  <a:lnTo>
                    <a:pt x="1460" y="3300"/>
                  </a:lnTo>
                  <a:lnTo>
                    <a:pt x="1364" y="3285"/>
                  </a:lnTo>
                  <a:lnTo>
                    <a:pt x="1268" y="3265"/>
                  </a:lnTo>
                  <a:lnTo>
                    <a:pt x="1174" y="3239"/>
                  </a:lnTo>
                  <a:lnTo>
                    <a:pt x="1083" y="3208"/>
                  </a:lnTo>
                  <a:lnTo>
                    <a:pt x="994" y="3171"/>
                  </a:lnTo>
                  <a:lnTo>
                    <a:pt x="908" y="3130"/>
                  </a:lnTo>
                  <a:lnTo>
                    <a:pt x="824" y="3085"/>
                  </a:lnTo>
                  <a:lnTo>
                    <a:pt x="744" y="3035"/>
                  </a:lnTo>
                  <a:lnTo>
                    <a:pt x="666" y="2980"/>
                  </a:lnTo>
                  <a:lnTo>
                    <a:pt x="593" y="2922"/>
                  </a:lnTo>
                  <a:lnTo>
                    <a:pt x="522" y="2858"/>
                  </a:lnTo>
                  <a:lnTo>
                    <a:pt x="455" y="2791"/>
                  </a:lnTo>
                  <a:lnTo>
                    <a:pt x="391" y="2721"/>
                  </a:lnTo>
                  <a:lnTo>
                    <a:pt x="333" y="2648"/>
                  </a:lnTo>
                  <a:lnTo>
                    <a:pt x="278" y="2570"/>
                  </a:lnTo>
                  <a:lnTo>
                    <a:pt x="227" y="2490"/>
                  </a:lnTo>
                  <a:lnTo>
                    <a:pt x="182" y="2407"/>
                  </a:lnTo>
                  <a:lnTo>
                    <a:pt x="141" y="2320"/>
                  </a:lnTo>
                  <a:lnTo>
                    <a:pt x="105" y="2232"/>
                  </a:lnTo>
                  <a:lnTo>
                    <a:pt x="73" y="2141"/>
                  </a:lnTo>
                  <a:lnTo>
                    <a:pt x="47" y="2047"/>
                  </a:lnTo>
                  <a:lnTo>
                    <a:pt x="27" y="1952"/>
                  </a:lnTo>
                  <a:lnTo>
                    <a:pt x="12" y="1856"/>
                  </a:lnTo>
                  <a:lnTo>
                    <a:pt x="3" y="1756"/>
                  </a:lnTo>
                  <a:lnTo>
                    <a:pt x="0" y="1656"/>
                  </a:lnTo>
                  <a:lnTo>
                    <a:pt x="3" y="1556"/>
                  </a:lnTo>
                  <a:lnTo>
                    <a:pt x="12" y="1456"/>
                  </a:lnTo>
                  <a:lnTo>
                    <a:pt x="27" y="1360"/>
                  </a:lnTo>
                  <a:lnTo>
                    <a:pt x="47" y="1265"/>
                  </a:lnTo>
                  <a:lnTo>
                    <a:pt x="73" y="1171"/>
                  </a:lnTo>
                  <a:lnTo>
                    <a:pt x="105" y="1080"/>
                  </a:lnTo>
                  <a:lnTo>
                    <a:pt x="141" y="992"/>
                  </a:lnTo>
                  <a:lnTo>
                    <a:pt x="182" y="905"/>
                  </a:lnTo>
                  <a:lnTo>
                    <a:pt x="227" y="822"/>
                  </a:lnTo>
                  <a:lnTo>
                    <a:pt x="278" y="742"/>
                  </a:lnTo>
                  <a:lnTo>
                    <a:pt x="333" y="664"/>
                  </a:lnTo>
                  <a:lnTo>
                    <a:pt x="391" y="591"/>
                  </a:lnTo>
                  <a:lnTo>
                    <a:pt x="455" y="521"/>
                  </a:lnTo>
                  <a:lnTo>
                    <a:pt x="522" y="454"/>
                  </a:lnTo>
                  <a:lnTo>
                    <a:pt x="593" y="390"/>
                  </a:lnTo>
                  <a:lnTo>
                    <a:pt x="666" y="332"/>
                  </a:lnTo>
                  <a:lnTo>
                    <a:pt x="744" y="277"/>
                  </a:lnTo>
                  <a:lnTo>
                    <a:pt x="824" y="227"/>
                  </a:lnTo>
                  <a:lnTo>
                    <a:pt x="908" y="182"/>
                  </a:lnTo>
                  <a:lnTo>
                    <a:pt x="994" y="141"/>
                  </a:lnTo>
                  <a:lnTo>
                    <a:pt x="1083" y="104"/>
                  </a:lnTo>
                  <a:lnTo>
                    <a:pt x="1174" y="73"/>
                  </a:lnTo>
                  <a:lnTo>
                    <a:pt x="1268" y="47"/>
                  </a:lnTo>
                  <a:lnTo>
                    <a:pt x="1364" y="27"/>
                  </a:lnTo>
                  <a:lnTo>
                    <a:pt x="1460" y="12"/>
                  </a:lnTo>
                  <a:lnTo>
                    <a:pt x="1560" y="3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5F169C64-6B40-4715-8E11-631223293A00}"/>
                </a:ext>
              </a:extLst>
            </p:cNvPr>
            <p:cNvSpPr>
              <a:spLocks noEditPoints="1"/>
            </p:cNvSpPr>
            <p:nvPr/>
          </p:nvSpPr>
          <p:spPr bwMode="auto">
            <a:xfrm rot="60000">
              <a:off x="8097092" y="4315816"/>
              <a:ext cx="368075" cy="367078"/>
            </a:xfrm>
            <a:custGeom>
              <a:avLst/>
              <a:gdLst>
                <a:gd name="T0" fmla="*/ 1494 w 3321"/>
                <a:gd name="T1" fmla="*/ 2318 h 3312"/>
                <a:gd name="T2" fmla="*/ 1494 w 3321"/>
                <a:gd name="T3" fmla="*/ 1855 h 3312"/>
                <a:gd name="T4" fmla="*/ 1753 w 3321"/>
                <a:gd name="T5" fmla="*/ 3 h 3312"/>
                <a:gd name="T6" fmla="*/ 2027 w 3321"/>
                <a:gd name="T7" fmla="*/ 42 h 3312"/>
                <a:gd name="T8" fmla="*/ 2291 w 3321"/>
                <a:gd name="T9" fmla="*/ 115 h 3312"/>
                <a:gd name="T10" fmla="*/ 1885 w 3321"/>
                <a:gd name="T11" fmla="*/ 349 h 3312"/>
                <a:gd name="T12" fmla="*/ 1661 w 3321"/>
                <a:gd name="T13" fmla="*/ 331 h 3312"/>
                <a:gd name="T14" fmla="*/ 1394 w 3321"/>
                <a:gd name="T15" fmla="*/ 358 h 3312"/>
                <a:gd name="T16" fmla="*/ 1145 w 3321"/>
                <a:gd name="T17" fmla="*/ 437 h 3312"/>
                <a:gd name="T18" fmla="*/ 919 w 3321"/>
                <a:gd name="T19" fmla="*/ 559 h 3312"/>
                <a:gd name="T20" fmla="*/ 723 w 3321"/>
                <a:gd name="T21" fmla="*/ 721 h 3312"/>
                <a:gd name="T22" fmla="*/ 561 w 3321"/>
                <a:gd name="T23" fmla="*/ 916 h 3312"/>
                <a:gd name="T24" fmla="*/ 438 w 3321"/>
                <a:gd name="T25" fmla="*/ 1142 h 3312"/>
                <a:gd name="T26" fmla="*/ 359 w 3321"/>
                <a:gd name="T27" fmla="*/ 1390 h 3312"/>
                <a:gd name="T28" fmla="*/ 332 w 3321"/>
                <a:gd name="T29" fmla="*/ 1656 h 3312"/>
                <a:gd name="T30" fmla="*/ 359 w 3321"/>
                <a:gd name="T31" fmla="*/ 1922 h 3312"/>
                <a:gd name="T32" fmla="*/ 438 w 3321"/>
                <a:gd name="T33" fmla="*/ 2170 h 3312"/>
                <a:gd name="T34" fmla="*/ 561 w 3321"/>
                <a:gd name="T35" fmla="*/ 2396 h 3312"/>
                <a:gd name="T36" fmla="*/ 723 w 3321"/>
                <a:gd name="T37" fmla="*/ 2591 h 3312"/>
                <a:gd name="T38" fmla="*/ 919 w 3321"/>
                <a:gd name="T39" fmla="*/ 2753 h 3312"/>
                <a:gd name="T40" fmla="*/ 1145 w 3321"/>
                <a:gd name="T41" fmla="*/ 2875 h 3312"/>
                <a:gd name="T42" fmla="*/ 1394 w 3321"/>
                <a:gd name="T43" fmla="*/ 2954 h 3312"/>
                <a:gd name="T44" fmla="*/ 1661 w 3321"/>
                <a:gd name="T45" fmla="*/ 2981 h 3312"/>
                <a:gd name="T46" fmla="*/ 1927 w 3321"/>
                <a:gd name="T47" fmla="*/ 2954 h 3312"/>
                <a:gd name="T48" fmla="*/ 2176 w 3321"/>
                <a:gd name="T49" fmla="*/ 2875 h 3312"/>
                <a:gd name="T50" fmla="*/ 2402 w 3321"/>
                <a:gd name="T51" fmla="*/ 2753 h 3312"/>
                <a:gd name="T52" fmla="*/ 2598 w 3321"/>
                <a:gd name="T53" fmla="*/ 2591 h 3312"/>
                <a:gd name="T54" fmla="*/ 2760 w 3321"/>
                <a:gd name="T55" fmla="*/ 2396 h 3312"/>
                <a:gd name="T56" fmla="*/ 2883 w 3321"/>
                <a:gd name="T57" fmla="*/ 2170 h 3312"/>
                <a:gd name="T58" fmla="*/ 2962 w 3321"/>
                <a:gd name="T59" fmla="*/ 1922 h 3312"/>
                <a:gd name="T60" fmla="*/ 2989 w 3321"/>
                <a:gd name="T61" fmla="*/ 1656 h 3312"/>
                <a:gd name="T62" fmla="*/ 3309 w 3321"/>
                <a:gd name="T63" fmla="*/ 1856 h 3312"/>
                <a:gd name="T64" fmla="*/ 3248 w 3321"/>
                <a:gd name="T65" fmla="*/ 2141 h 3312"/>
                <a:gd name="T66" fmla="*/ 3139 w 3321"/>
                <a:gd name="T67" fmla="*/ 2407 h 3312"/>
                <a:gd name="T68" fmla="*/ 2988 w 3321"/>
                <a:gd name="T69" fmla="*/ 2648 h 3312"/>
                <a:gd name="T70" fmla="*/ 2799 w 3321"/>
                <a:gd name="T71" fmla="*/ 2858 h 3312"/>
                <a:gd name="T72" fmla="*/ 2577 w 3321"/>
                <a:gd name="T73" fmla="*/ 3035 h 3312"/>
                <a:gd name="T74" fmla="*/ 2327 w 3321"/>
                <a:gd name="T75" fmla="*/ 3171 h 3312"/>
                <a:gd name="T76" fmla="*/ 2053 w 3321"/>
                <a:gd name="T77" fmla="*/ 3265 h 3312"/>
                <a:gd name="T78" fmla="*/ 1761 w 3321"/>
                <a:gd name="T79" fmla="*/ 3309 h 3312"/>
                <a:gd name="T80" fmla="*/ 1460 w 3321"/>
                <a:gd name="T81" fmla="*/ 3300 h 3312"/>
                <a:gd name="T82" fmla="*/ 1174 w 3321"/>
                <a:gd name="T83" fmla="*/ 3239 h 3312"/>
                <a:gd name="T84" fmla="*/ 908 w 3321"/>
                <a:gd name="T85" fmla="*/ 3130 h 3312"/>
                <a:gd name="T86" fmla="*/ 666 w 3321"/>
                <a:gd name="T87" fmla="*/ 2980 h 3312"/>
                <a:gd name="T88" fmla="*/ 455 w 3321"/>
                <a:gd name="T89" fmla="*/ 2791 h 3312"/>
                <a:gd name="T90" fmla="*/ 278 w 3321"/>
                <a:gd name="T91" fmla="*/ 2570 h 3312"/>
                <a:gd name="T92" fmla="*/ 141 w 3321"/>
                <a:gd name="T93" fmla="*/ 2320 h 3312"/>
                <a:gd name="T94" fmla="*/ 47 w 3321"/>
                <a:gd name="T95" fmla="*/ 2047 h 3312"/>
                <a:gd name="T96" fmla="*/ 3 w 3321"/>
                <a:gd name="T97" fmla="*/ 1756 h 3312"/>
                <a:gd name="T98" fmla="*/ 12 w 3321"/>
                <a:gd name="T99" fmla="*/ 1456 h 3312"/>
                <a:gd name="T100" fmla="*/ 73 w 3321"/>
                <a:gd name="T101" fmla="*/ 1171 h 3312"/>
                <a:gd name="T102" fmla="*/ 182 w 3321"/>
                <a:gd name="T103" fmla="*/ 905 h 3312"/>
                <a:gd name="T104" fmla="*/ 333 w 3321"/>
                <a:gd name="T105" fmla="*/ 664 h 3312"/>
                <a:gd name="T106" fmla="*/ 522 w 3321"/>
                <a:gd name="T107" fmla="*/ 454 h 3312"/>
                <a:gd name="T108" fmla="*/ 744 w 3321"/>
                <a:gd name="T109" fmla="*/ 277 h 3312"/>
                <a:gd name="T110" fmla="*/ 994 w 3321"/>
                <a:gd name="T111" fmla="*/ 141 h 3312"/>
                <a:gd name="T112" fmla="*/ 1268 w 3321"/>
                <a:gd name="T113" fmla="*/ 47 h 3312"/>
                <a:gd name="T114" fmla="*/ 1560 w 3321"/>
                <a:gd name="T115" fmla="*/ 3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21" h="3312">
                  <a:moveTo>
                    <a:pt x="2922" y="431"/>
                  </a:moveTo>
                  <a:lnTo>
                    <a:pt x="3155" y="662"/>
                  </a:lnTo>
                  <a:lnTo>
                    <a:pt x="1494" y="2318"/>
                  </a:lnTo>
                  <a:lnTo>
                    <a:pt x="748" y="1574"/>
                  </a:lnTo>
                  <a:lnTo>
                    <a:pt x="979" y="1341"/>
                  </a:lnTo>
                  <a:lnTo>
                    <a:pt x="1494" y="1855"/>
                  </a:lnTo>
                  <a:lnTo>
                    <a:pt x="2922" y="431"/>
                  </a:lnTo>
                  <a:close/>
                  <a:moveTo>
                    <a:pt x="1661" y="0"/>
                  </a:moveTo>
                  <a:lnTo>
                    <a:pt x="1753" y="3"/>
                  </a:lnTo>
                  <a:lnTo>
                    <a:pt x="1845" y="11"/>
                  </a:lnTo>
                  <a:lnTo>
                    <a:pt x="1936" y="25"/>
                  </a:lnTo>
                  <a:lnTo>
                    <a:pt x="2027" y="42"/>
                  </a:lnTo>
                  <a:lnTo>
                    <a:pt x="2116" y="63"/>
                  </a:lnTo>
                  <a:lnTo>
                    <a:pt x="2205" y="88"/>
                  </a:lnTo>
                  <a:lnTo>
                    <a:pt x="2291" y="115"/>
                  </a:lnTo>
                  <a:lnTo>
                    <a:pt x="2026" y="380"/>
                  </a:lnTo>
                  <a:lnTo>
                    <a:pt x="1956" y="363"/>
                  </a:lnTo>
                  <a:lnTo>
                    <a:pt x="1885" y="349"/>
                  </a:lnTo>
                  <a:lnTo>
                    <a:pt x="1813" y="339"/>
                  </a:lnTo>
                  <a:lnTo>
                    <a:pt x="1738" y="333"/>
                  </a:lnTo>
                  <a:lnTo>
                    <a:pt x="1661" y="331"/>
                  </a:lnTo>
                  <a:lnTo>
                    <a:pt x="1570" y="334"/>
                  </a:lnTo>
                  <a:lnTo>
                    <a:pt x="1481" y="344"/>
                  </a:lnTo>
                  <a:lnTo>
                    <a:pt x="1394" y="358"/>
                  </a:lnTo>
                  <a:lnTo>
                    <a:pt x="1308" y="379"/>
                  </a:lnTo>
                  <a:lnTo>
                    <a:pt x="1226" y="405"/>
                  </a:lnTo>
                  <a:lnTo>
                    <a:pt x="1145" y="437"/>
                  </a:lnTo>
                  <a:lnTo>
                    <a:pt x="1067" y="472"/>
                  </a:lnTo>
                  <a:lnTo>
                    <a:pt x="991" y="513"/>
                  </a:lnTo>
                  <a:lnTo>
                    <a:pt x="919" y="559"/>
                  </a:lnTo>
                  <a:lnTo>
                    <a:pt x="850" y="608"/>
                  </a:lnTo>
                  <a:lnTo>
                    <a:pt x="785" y="662"/>
                  </a:lnTo>
                  <a:lnTo>
                    <a:pt x="723" y="721"/>
                  </a:lnTo>
                  <a:lnTo>
                    <a:pt x="664" y="783"/>
                  </a:lnTo>
                  <a:lnTo>
                    <a:pt x="610" y="848"/>
                  </a:lnTo>
                  <a:lnTo>
                    <a:pt x="561" y="916"/>
                  </a:lnTo>
                  <a:lnTo>
                    <a:pt x="514" y="989"/>
                  </a:lnTo>
                  <a:lnTo>
                    <a:pt x="473" y="1064"/>
                  </a:lnTo>
                  <a:lnTo>
                    <a:pt x="438" y="1142"/>
                  </a:lnTo>
                  <a:lnTo>
                    <a:pt x="407" y="1222"/>
                  </a:lnTo>
                  <a:lnTo>
                    <a:pt x="380" y="1305"/>
                  </a:lnTo>
                  <a:lnTo>
                    <a:pt x="359" y="1390"/>
                  </a:lnTo>
                  <a:lnTo>
                    <a:pt x="345" y="1477"/>
                  </a:lnTo>
                  <a:lnTo>
                    <a:pt x="335" y="1566"/>
                  </a:lnTo>
                  <a:lnTo>
                    <a:pt x="332" y="1656"/>
                  </a:lnTo>
                  <a:lnTo>
                    <a:pt x="335" y="1746"/>
                  </a:lnTo>
                  <a:lnTo>
                    <a:pt x="345" y="1835"/>
                  </a:lnTo>
                  <a:lnTo>
                    <a:pt x="359" y="1922"/>
                  </a:lnTo>
                  <a:lnTo>
                    <a:pt x="380" y="2007"/>
                  </a:lnTo>
                  <a:lnTo>
                    <a:pt x="407" y="2090"/>
                  </a:lnTo>
                  <a:lnTo>
                    <a:pt x="438" y="2170"/>
                  </a:lnTo>
                  <a:lnTo>
                    <a:pt x="473" y="2248"/>
                  </a:lnTo>
                  <a:lnTo>
                    <a:pt x="514" y="2323"/>
                  </a:lnTo>
                  <a:lnTo>
                    <a:pt x="561" y="2396"/>
                  </a:lnTo>
                  <a:lnTo>
                    <a:pt x="610" y="2464"/>
                  </a:lnTo>
                  <a:lnTo>
                    <a:pt x="664" y="2529"/>
                  </a:lnTo>
                  <a:lnTo>
                    <a:pt x="723" y="2591"/>
                  </a:lnTo>
                  <a:lnTo>
                    <a:pt x="785" y="2650"/>
                  </a:lnTo>
                  <a:lnTo>
                    <a:pt x="850" y="2704"/>
                  </a:lnTo>
                  <a:lnTo>
                    <a:pt x="919" y="2753"/>
                  </a:lnTo>
                  <a:lnTo>
                    <a:pt x="991" y="2799"/>
                  </a:lnTo>
                  <a:lnTo>
                    <a:pt x="1067" y="2840"/>
                  </a:lnTo>
                  <a:lnTo>
                    <a:pt x="1145" y="2875"/>
                  </a:lnTo>
                  <a:lnTo>
                    <a:pt x="1226" y="2907"/>
                  </a:lnTo>
                  <a:lnTo>
                    <a:pt x="1308" y="2933"/>
                  </a:lnTo>
                  <a:lnTo>
                    <a:pt x="1394" y="2954"/>
                  </a:lnTo>
                  <a:lnTo>
                    <a:pt x="1481" y="2968"/>
                  </a:lnTo>
                  <a:lnTo>
                    <a:pt x="1570" y="2978"/>
                  </a:lnTo>
                  <a:lnTo>
                    <a:pt x="1661" y="2981"/>
                  </a:lnTo>
                  <a:lnTo>
                    <a:pt x="1751" y="2978"/>
                  </a:lnTo>
                  <a:lnTo>
                    <a:pt x="1840" y="2968"/>
                  </a:lnTo>
                  <a:lnTo>
                    <a:pt x="1927" y="2954"/>
                  </a:lnTo>
                  <a:lnTo>
                    <a:pt x="2013" y="2933"/>
                  </a:lnTo>
                  <a:lnTo>
                    <a:pt x="2095" y="2907"/>
                  </a:lnTo>
                  <a:lnTo>
                    <a:pt x="2176" y="2875"/>
                  </a:lnTo>
                  <a:lnTo>
                    <a:pt x="2254" y="2840"/>
                  </a:lnTo>
                  <a:lnTo>
                    <a:pt x="2330" y="2799"/>
                  </a:lnTo>
                  <a:lnTo>
                    <a:pt x="2402" y="2753"/>
                  </a:lnTo>
                  <a:lnTo>
                    <a:pt x="2471" y="2704"/>
                  </a:lnTo>
                  <a:lnTo>
                    <a:pt x="2536" y="2650"/>
                  </a:lnTo>
                  <a:lnTo>
                    <a:pt x="2598" y="2591"/>
                  </a:lnTo>
                  <a:lnTo>
                    <a:pt x="2657" y="2529"/>
                  </a:lnTo>
                  <a:lnTo>
                    <a:pt x="2711" y="2464"/>
                  </a:lnTo>
                  <a:lnTo>
                    <a:pt x="2760" y="2396"/>
                  </a:lnTo>
                  <a:lnTo>
                    <a:pt x="2807" y="2323"/>
                  </a:lnTo>
                  <a:lnTo>
                    <a:pt x="2848" y="2248"/>
                  </a:lnTo>
                  <a:lnTo>
                    <a:pt x="2883" y="2170"/>
                  </a:lnTo>
                  <a:lnTo>
                    <a:pt x="2914" y="2090"/>
                  </a:lnTo>
                  <a:lnTo>
                    <a:pt x="2941" y="2007"/>
                  </a:lnTo>
                  <a:lnTo>
                    <a:pt x="2962" y="1922"/>
                  </a:lnTo>
                  <a:lnTo>
                    <a:pt x="2976" y="1835"/>
                  </a:lnTo>
                  <a:lnTo>
                    <a:pt x="2986" y="1746"/>
                  </a:lnTo>
                  <a:lnTo>
                    <a:pt x="2989" y="1656"/>
                  </a:lnTo>
                  <a:lnTo>
                    <a:pt x="3321" y="1656"/>
                  </a:lnTo>
                  <a:lnTo>
                    <a:pt x="3318" y="1756"/>
                  </a:lnTo>
                  <a:lnTo>
                    <a:pt x="3309" y="1856"/>
                  </a:lnTo>
                  <a:lnTo>
                    <a:pt x="3294" y="1952"/>
                  </a:lnTo>
                  <a:lnTo>
                    <a:pt x="3274" y="2047"/>
                  </a:lnTo>
                  <a:lnTo>
                    <a:pt x="3248" y="2141"/>
                  </a:lnTo>
                  <a:lnTo>
                    <a:pt x="3216" y="2232"/>
                  </a:lnTo>
                  <a:lnTo>
                    <a:pt x="3180" y="2320"/>
                  </a:lnTo>
                  <a:lnTo>
                    <a:pt x="3139" y="2407"/>
                  </a:lnTo>
                  <a:lnTo>
                    <a:pt x="3094" y="2490"/>
                  </a:lnTo>
                  <a:lnTo>
                    <a:pt x="3043" y="2570"/>
                  </a:lnTo>
                  <a:lnTo>
                    <a:pt x="2988" y="2648"/>
                  </a:lnTo>
                  <a:lnTo>
                    <a:pt x="2930" y="2721"/>
                  </a:lnTo>
                  <a:lnTo>
                    <a:pt x="2866" y="2791"/>
                  </a:lnTo>
                  <a:lnTo>
                    <a:pt x="2799" y="2858"/>
                  </a:lnTo>
                  <a:lnTo>
                    <a:pt x="2728" y="2922"/>
                  </a:lnTo>
                  <a:lnTo>
                    <a:pt x="2655" y="2980"/>
                  </a:lnTo>
                  <a:lnTo>
                    <a:pt x="2577" y="3035"/>
                  </a:lnTo>
                  <a:lnTo>
                    <a:pt x="2497" y="3085"/>
                  </a:lnTo>
                  <a:lnTo>
                    <a:pt x="2413" y="3130"/>
                  </a:lnTo>
                  <a:lnTo>
                    <a:pt x="2327" y="3171"/>
                  </a:lnTo>
                  <a:lnTo>
                    <a:pt x="2238" y="3208"/>
                  </a:lnTo>
                  <a:lnTo>
                    <a:pt x="2147" y="3239"/>
                  </a:lnTo>
                  <a:lnTo>
                    <a:pt x="2053" y="3265"/>
                  </a:lnTo>
                  <a:lnTo>
                    <a:pt x="1957" y="3285"/>
                  </a:lnTo>
                  <a:lnTo>
                    <a:pt x="1861" y="3300"/>
                  </a:lnTo>
                  <a:lnTo>
                    <a:pt x="1761" y="3309"/>
                  </a:lnTo>
                  <a:lnTo>
                    <a:pt x="1661" y="3312"/>
                  </a:lnTo>
                  <a:lnTo>
                    <a:pt x="1560" y="3309"/>
                  </a:lnTo>
                  <a:lnTo>
                    <a:pt x="1460" y="3300"/>
                  </a:lnTo>
                  <a:lnTo>
                    <a:pt x="1364" y="3285"/>
                  </a:lnTo>
                  <a:lnTo>
                    <a:pt x="1268" y="3265"/>
                  </a:lnTo>
                  <a:lnTo>
                    <a:pt x="1174" y="3239"/>
                  </a:lnTo>
                  <a:lnTo>
                    <a:pt x="1083" y="3208"/>
                  </a:lnTo>
                  <a:lnTo>
                    <a:pt x="994" y="3171"/>
                  </a:lnTo>
                  <a:lnTo>
                    <a:pt x="908" y="3130"/>
                  </a:lnTo>
                  <a:lnTo>
                    <a:pt x="824" y="3085"/>
                  </a:lnTo>
                  <a:lnTo>
                    <a:pt x="744" y="3035"/>
                  </a:lnTo>
                  <a:lnTo>
                    <a:pt x="666" y="2980"/>
                  </a:lnTo>
                  <a:lnTo>
                    <a:pt x="593" y="2922"/>
                  </a:lnTo>
                  <a:lnTo>
                    <a:pt x="522" y="2858"/>
                  </a:lnTo>
                  <a:lnTo>
                    <a:pt x="455" y="2791"/>
                  </a:lnTo>
                  <a:lnTo>
                    <a:pt x="391" y="2721"/>
                  </a:lnTo>
                  <a:lnTo>
                    <a:pt x="333" y="2648"/>
                  </a:lnTo>
                  <a:lnTo>
                    <a:pt x="278" y="2570"/>
                  </a:lnTo>
                  <a:lnTo>
                    <a:pt x="227" y="2490"/>
                  </a:lnTo>
                  <a:lnTo>
                    <a:pt x="182" y="2407"/>
                  </a:lnTo>
                  <a:lnTo>
                    <a:pt x="141" y="2320"/>
                  </a:lnTo>
                  <a:lnTo>
                    <a:pt x="105" y="2232"/>
                  </a:lnTo>
                  <a:lnTo>
                    <a:pt x="73" y="2141"/>
                  </a:lnTo>
                  <a:lnTo>
                    <a:pt x="47" y="2047"/>
                  </a:lnTo>
                  <a:lnTo>
                    <a:pt x="27" y="1952"/>
                  </a:lnTo>
                  <a:lnTo>
                    <a:pt x="12" y="1856"/>
                  </a:lnTo>
                  <a:lnTo>
                    <a:pt x="3" y="1756"/>
                  </a:lnTo>
                  <a:lnTo>
                    <a:pt x="0" y="1656"/>
                  </a:lnTo>
                  <a:lnTo>
                    <a:pt x="3" y="1556"/>
                  </a:lnTo>
                  <a:lnTo>
                    <a:pt x="12" y="1456"/>
                  </a:lnTo>
                  <a:lnTo>
                    <a:pt x="27" y="1360"/>
                  </a:lnTo>
                  <a:lnTo>
                    <a:pt x="47" y="1265"/>
                  </a:lnTo>
                  <a:lnTo>
                    <a:pt x="73" y="1171"/>
                  </a:lnTo>
                  <a:lnTo>
                    <a:pt x="105" y="1080"/>
                  </a:lnTo>
                  <a:lnTo>
                    <a:pt x="141" y="992"/>
                  </a:lnTo>
                  <a:lnTo>
                    <a:pt x="182" y="905"/>
                  </a:lnTo>
                  <a:lnTo>
                    <a:pt x="227" y="822"/>
                  </a:lnTo>
                  <a:lnTo>
                    <a:pt x="278" y="742"/>
                  </a:lnTo>
                  <a:lnTo>
                    <a:pt x="333" y="664"/>
                  </a:lnTo>
                  <a:lnTo>
                    <a:pt x="391" y="591"/>
                  </a:lnTo>
                  <a:lnTo>
                    <a:pt x="455" y="521"/>
                  </a:lnTo>
                  <a:lnTo>
                    <a:pt x="522" y="454"/>
                  </a:lnTo>
                  <a:lnTo>
                    <a:pt x="593" y="390"/>
                  </a:lnTo>
                  <a:lnTo>
                    <a:pt x="666" y="332"/>
                  </a:lnTo>
                  <a:lnTo>
                    <a:pt x="744" y="277"/>
                  </a:lnTo>
                  <a:lnTo>
                    <a:pt x="824" y="227"/>
                  </a:lnTo>
                  <a:lnTo>
                    <a:pt x="908" y="182"/>
                  </a:lnTo>
                  <a:lnTo>
                    <a:pt x="994" y="141"/>
                  </a:lnTo>
                  <a:lnTo>
                    <a:pt x="1083" y="104"/>
                  </a:lnTo>
                  <a:lnTo>
                    <a:pt x="1174" y="73"/>
                  </a:lnTo>
                  <a:lnTo>
                    <a:pt x="1268" y="47"/>
                  </a:lnTo>
                  <a:lnTo>
                    <a:pt x="1364" y="27"/>
                  </a:lnTo>
                  <a:lnTo>
                    <a:pt x="1460" y="12"/>
                  </a:lnTo>
                  <a:lnTo>
                    <a:pt x="1560" y="3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695" y="324648"/>
              <a:ext cx="4663133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보험금 누수방지 제도</a:t>
              </a: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828365" y="2055970"/>
              <a:ext cx="4739315" cy="42773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1F6D2758-A9DC-42CE-96A2-56FD00EF3197}"/>
                </a:ext>
              </a:extLst>
            </p:cNvPr>
            <p:cNvSpPr/>
            <p:nvPr/>
          </p:nvSpPr>
          <p:spPr>
            <a:xfrm>
              <a:off x="1170913" y="3026467"/>
              <a:ext cx="1011815" cy="3462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일반정비공장</a:t>
              </a:r>
              <a:endParaRPr lang="en-US" altLang="ko-KR" sz="1200" b="1" dirty="0"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173C374-5CC5-4E96-B126-DDAD0BB39C74}"/>
                </a:ext>
              </a:extLst>
            </p:cNvPr>
            <p:cNvSpPr/>
            <p:nvPr/>
          </p:nvSpPr>
          <p:spPr>
            <a:xfrm>
              <a:off x="1181073" y="3597667"/>
              <a:ext cx="1133644" cy="3462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제작사</a:t>
              </a:r>
              <a:r>
                <a:rPr lang="en-US" altLang="ko-KR" sz="1200" b="1" dirty="0"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A/S</a:t>
              </a:r>
              <a:r>
                <a:rPr lang="ko-KR" altLang="en-US" sz="1200" b="1" dirty="0"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공장</a:t>
              </a:r>
              <a:endParaRPr lang="en-US" altLang="ko-KR" sz="1200" b="1" dirty="0"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00BF4FD-ACAC-454A-88A1-92F2CC5EA0C3}"/>
                </a:ext>
              </a:extLst>
            </p:cNvPr>
            <p:cNvSpPr/>
            <p:nvPr/>
          </p:nvSpPr>
          <p:spPr>
            <a:xfrm>
              <a:off x="1159392" y="4169773"/>
              <a:ext cx="873957" cy="3462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sz="1200" b="1" dirty="0"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외제차공장</a:t>
              </a:r>
              <a:endParaRPr lang="en-US" altLang="ko-KR" sz="1200" b="1" dirty="0"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AD93AE0-86B7-4C9C-AC73-FC7D1E7D00B1}"/>
                </a:ext>
              </a:extLst>
            </p:cNvPr>
            <p:cNvSpPr/>
            <p:nvPr/>
          </p:nvSpPr>
          <p:spPr>
            <a:xfrm>
              <a:off x="2165173" y="3138642"/>
              <a:ext cx="234269" cy="23426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45</a:t>
              </a:r>
              <a:endPara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D0659B5-B5A4-4A2B-8996-37D7281995A5}"/>
                </a:ext>
              </a:extLst>
            </p:cNvPr>
            <p:cNvSpPr/>
            <p:nvPr/>
          </p:nvSpPr>
          <p:spPr>
            <a:xfrm>
              <a:off x="2751050" y="3710506"/>
              <a:ext cx="234269" cy="2342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52400" dist="88900" dir="5400000" sx="88000" sy="88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67</a:t>
              </a:r>
              <a:endPara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F01C3D3E-D55D-4335-AABB-6DE8B0128486}"/>
                </a:ext>
              </a:extLst>
            </p:cNvPr>
            <p:cNvSpPr/>
            <p:nvPr/>
          </p:nvSpPr>
          <p:spPr>
            <a:xfrm>
              <a:off x="3028417" y="4239806"/>
              <a:ext cx="234269" cy="2342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52400" dist="88900" dir="5400000" sx="88000" sy="88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78</a:t>
              </a:r>
              <a:endPara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aphicFrame>
          <p:nvGraphicFramePr>
            <p:cNvPr id="40" name="차트 39">
              <a:extLst>
                <a:ext uri="{FF2B5EF4-FFF2-40B4-BE49-F238E27FC236}">
                  <a16:creationId xmlns:a16="http://schemas.microsoft.com/office/drawing/2014/main" id="{A3B9AB95-4F83-4305-857A-05F25273A4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4694018"/>
                </p:ext>
              </p:extLst>
            </p:nvPr>
          </p:nvGraphicFramePr>
          <p:xfrm>
            <a:off x="1090762" y="3025869"/>
            <a:ext cx="4148298" cy="1928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사각형 설명선 4"/>
            <p:cNvSpPr/>
            <p:nvPr/>
          </p:nvSpPr>
          <p:spPr>
            <a:xfrm rot="10800000">
              <a:off x="1214916" y="4927168"/>
              <a:ext cx="4024143" cy="1146153"/>
            </a:xfrm>
            <a:prstGeom prst="wedgeRectCallo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AC33017-5E3E-45F3-80AF-815F9ED0AA08}"/>
                </a:ext>
              </a:extLst>
            </p:cNvPr>
            <p:cNvSpPr/>
            <p:nvPr/>
          </p:nvSpPr>
          <p:spPr>
            <a:xfrm>
              <a:off x="1259807" y="5136848"/>
              <a:ext cx="402203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제작사</a:t>
              </a:r>
              <a:r>
                <a:rPr lang="en-US" altLang="ko-KR" sz="14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A/S</a:t>
              </a:r>
              <a:r>
                <a:rPr lang="ko-KR" altLang="en-US" sz="14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공장 및 외제차공장의 공임이 다른 이유</a:t>
              </a:r>
              <a:endParaRPr lang="en-US" altLang="ko-KR" sz="1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국토교통부 연구용역을 안 받았으니까 우리 맘대로 할 겁니다</a:t>
              </a:r>
              <a:r>
                <a:rPr lang="en-US" altLang="ko-KR" sz="1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?!</a:t>
              </a:r>
              <a:endParaRPr lang="ko-KR" altLang="en-US" sz="9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0516" y="2407263"/>
              <a:ext cx="3108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6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동일한 부위 손상에 따른 </a:t>
              </a:r>
              <a:endParaRPr lang="en-US" altLang="ko-KR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r"/>
              <a:r>
                <a:rPr lang="ko-KR" altLang="en-US" sz="16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동일한 수리를 한 경우의 </a:t>
              </a:r>
              <a:r>
                <a:rPr lang="ko-KR" altLang="en-US" sz="1600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공임차이</a:t>
              </a:r>
              <a:endParaRPr lang="ko-KR" altLang="en-US" sz="16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710055" y="1676399"/>
              <a:ext cx="1017145" cy="9861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[</a:t>
              </a:r>
              <a:r>
                <a:rPr lang="ko-KR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현상</a:t>
              </a:r>
              <a:r>
                <a:rPr lang="en-US" altLang="ko-K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]</a:t>
              </a:r>
              <a:endPara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498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직사각형 25"/>
            <p:cNvSpPr/>
            <p:nvPr/>
          </p:nvSpPr>
          <p:spPr>
            <a:xfrm>
              <a:off x="0" y="5112327"/>
              <a:ext cx="12192000" cy="17456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F4555CE-09DB-48E6-89D4-33A132A54F9A}"/>
                </a:ext>
              </a:extLst>
            </p:cNvPr>
            <p:cNvSpPr/>
            <p:nvPr/>
          </p:nvSpPr>
          <p:spPr>
            <a:xfrm>
              <a:off x="3061477" y="3004007"/>
              <a:ext cx="1405143" cy="14051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대체부품등사용시 환급</a:t>
              </a: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8CDB8D6-4ADF-4504-AF05-C460AC3000A0}"/>
                </a:ext>
              </a:extLst>
            </p:cNvPr>
            <p:cNvSpPr/>
            <p:nvPr/>
          </p:nvSpPr>
          <p:spPr>
            <a:xfrm>
              <a:off x="8202898" y="2678887"/>
              <a:ext cx="2160000" cy="216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ko-KR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품질인정부품사용시 감가상각 적용 인정</a:t>
              </a: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pic>
          <p:nvPicPr>
            <p:cNvPr id="12" name="_x480160984" descr="EMB000008902e44">
              <a:extLst>
                <a:ext uri="{FF2B5EF4-FFF2-40B4-BE49-F238E27FC236}">
                  <a16:creationId xmlns:a16="http://schemas.microsoft.com/office/drawing/2014/main" id="{E1A0B382-1399-47C9-AD3E-A565E97B9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098" y="5288586"/>
              <a:ext cx="2379452" cy="135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그룹 2"/>
            <p:cNvGrpSpPr/>
            <p:nvPr/>
          </p:nvGrpSpPr>
          <p:grpSpPr>
            <a:xfrm>
              <a:off x="3321369" y="5413925"/>
              <a:ext cx="4933771" cy="1061830"/>
              <a:chOff x="1416239" y="4649375"/>
              <a:chExt cx="4601827" cy="1239433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D424A92E-51AA-4B08-A764-5370A6C6F736}"/>
                  </a:ext>
                </a:extLst>
              </p:cNvPr>
              <p:cNvSpPr/>
              <p:nvPr/>
            </p:nvSpPr>
            <p:spPr>
              <a:xfrm>
                <a:off x="1991025" y="4649375"/>
                <a:ext cx="4027041" cy="1239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감가상각율의 적용은 부품별로 세분화할 필요 있음</a:t>
                </a:r>
                <a:endParaRPr lang="en-US" altLang="ko-KR" sz="1400" b="1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모든 부품에 대해 감가상각을 하는 것을 원칙으로 하되</a:t>
                </a:r>
                <a:r>
                  <a:rPr lang="en-US" altLang="ko-KR" sz="1400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품질인증부품 사용시 감가상각을 적용하는 것으로 인정</a:t>
                </a:r>
                <a:endParaRPr lang="ko-KR" altLang="en-US" sz="9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234D02EA-3BD3-41A4-8A3C-FC88F673A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239" y="4734751"/>
                <a:ext cx="368075" cy="462236"/>
              </a:xfrm>
              <a:custGeom>
                <a:avLst/>
                <a:gdLst>
                  <a:gd name="T0" fmla="*/ 1494 w 3321"/>
                  <a:gd name="T1" fmla="*/ 2318 h 3312"/>
                  <a:gd name="T2" fmla="*/ 1494 w 3321"/>
                  <a:gd name="T3" fmla="*/ 1855 h 3312"/>
                  <a:gd name="T4" fmla="*/ 1753 w 3321"/>
                  <a:gd name="T5" fmla="*/ 3 h 3312"/>
                  <a:gd name="T6" fmla="*/ 2027 w 3321"/>
                  <a:gd name="T7" fmla="*/ 42 h 3312"/>
                  <a:gd name="T8" fmla="*/ 2291 w 3321"/>
                  <a:gd name="T9" fmla="*/ 115 h 3312"/>
                  <a:gd name="T10" fmla="*/ 1885 w 3321"/>
                  <a:gd name="T11" fmla="*/ 349 h 3312"/>
                  <a:gd name="T12" fmla="*/ 1661 w 3321"/>
                  <a:gd name="T13" fmla="*/ 331 h 3312"/>
                  <a:gd name="T14" fmla="*/ 1394 w 3321"/>
                  <a:gd name="T15" fmla="*/ 358 h 3312"/>
                  <a:gd name="T16" fmla="*/ 1145 w 3321"/>
                  <a:gd name="T17" fmla="*/ 437 h 3312"/>
                  <a:gd name="T18" fmla="*/ 919 w 3321"/>
                  <a:gd name="T19" fmla="*/ 559 h 3312"/>
                  <a:gd name="T20" fmla="*/ 723 w 3321"/>
                  <a:gd name="T21" fmla="*/ 721 h 3312"/>
                  <a:gd name="T22" fmla="*/ 561 w 3321"/>
                  <a:gd name="T23" fmla="*/ 916 h 3312"/>
                  <a:gd name="T24" fmla="*/ 438 w 3321"/>
                  <a:gd name="T25" fmla="*/ 1142 h 3312"/>
                  <a:gd name="T26" fmla="*/ 359 w 3321"/>
                  <a:gd name="T27" fmla="*/ 1390 h 3312"/>
                  <a:gd name="T28" fmla="*/ 332 w 3321"/>
                  <a:gd name="T29" fmla="*/ 1656 h 3312"/>
                  <a:gd name="T30" fmla="*/ 359 w 3321"/>
                  <a:gd name="T31" fmla="*/ 1922 h 3312"/>
                  <a:gd name="T32" fmla="*/ 438 w 3321"/>
                  <a:gd name="T33" fmla="*/ 2170 h 3312"/>
                  <a:gd name="T34" fmla="*/ 561 w 3321"/>
                  <a:gd name="T35" fmla="*/ 2396 h 3312"/>
                  <a:gd name="T36" fmla="*/ 723 w 3321"/>
                  <a:gd name="T37" fmla="*/ 2591 h 3312"/>
                  <a:gd name="T38" fmla="*/ 919 w 3321"/>
                  <a:gd name="T39" fmla="*/ 2753 h 3312"/>
                  <a:gd name="T40" fmla="*/ 1145 w 3321"/>
                  <a:gd name="T41" fmla="*/ 2875 h 3312"/>
                  <a:gd name="T42" fmla="*/ 1394 w 3321"/>
                  <a:gd name="T43" fmla="*/ 2954 h 3312"/>
                  <a:gd name="T44" fmla="*/ 1661 w 3321"/>
                  <a:gd name="T45" fmla="*/ 2981 h 3312"/>
                  <a:gd name="T46" fmla="*/ 1927 w 3321"/>
                  <a:gd name="T47" fmla="*/ 2954 h 3312"/>
                  <a:gd name="T48" fmla="*/ 2176 w 3321"/>
                  <a:gd name="T49" fmla="*/ 2875 h 3312"/>
                  <a:gd name="T50" fmla="*/ 2402 w 3321"/>
                  <a:gd name="T51" fmla="*/ 2753 h 3312"/>
                  <a:gd name="T52" fmla="*/ 2598 w 3321"/>
                  <a:gd name="T53" fmla="*/ 2591 h 3312"/>
                  <a:gd name="T54" fmla="*/ 2760 w 3321"/>
                  <a:gd name="T55" fmla="*/ 2396 h 3312"/>
                  <a:gd name="T56" fmla="*/ 2883 w 3321"/>
                  <a:gd name="T57" fmla="*/ 2170 h 3312"/>
                  <a:gd name="T58" fmla="*/ 2962 w 3321"/>
                  <a:gd name="T59" fmla="*/ 1922 h 3312"/>
                  <a:gd name="T60" fmla="*/ 2989 w 3321"/>
                  <a:gd name="T61" fmla="*/ 1656 h 3312"/>
                  <a:gd name="T62" fmla="*/ 3309 w 3321"/>
                  <a:gd name="T63" fmla="*/ 1856 h 3312"/>
                  <a:gd name="T64" fmla="*/ 3248 w 3321"/>
                  <a:gd name="T65" fmla="*/ 2141 h 3312"/>
                  <a:gd name="T66" fmla="*/ 3139 w 3321"/>
                  <a:gd name="T67" fmla="*/ 2407 h 3312"/>
                  <a:gd name="T68" fmla="*/ 2988 w 3321"/>
                  <a:gd name="T69" fmla="*/ 2648 h 3312"/>
                  <a:gd name="T70" fmla="*/ 2799 w 3321"/>
                  <a:gd name="T71" fmla="*/ 2858 h 3312"/>
                  <a:gd name="T72" fmla="*/ 2577 w 3321"/>
                  <a:gd name="T73" fmla="*/ 3035 h 3312"/>
                  <a:gd name="T74" fmla="*/ 2327 w 3321"/>
                  <a:gd name="T75" fmla="*/ 3171 h 3312"/>
                  <a:gd name="T76" fmla="*/ 2053 w 3321"/>
                  <a:gd name="T77" fmla="*/ 3265 h 3312"/>
                  <a:gd name="T78" fmla="*/ 1761 w 3321"/>
                  <a:gd name="T79" fmla="*/ 3309 h 3312"/>
                  <a:gd name="T80" fmla="*/ 1460 w 3321"/>
                  <a:gd name="T81" fmla="*/ 3300 h 3312"/>
                  <a:gd name="T82" fmla="*/ 1174 w 3321"/>
                  <a:gd name="T83" fmla="*/ 3239 h 3312"/>
                  <a:gd name="T84" fmla="*/ 908 w 3321"/>
                  <a:gd name="T85" fmla="*/ 3130 h 3312"/>
                  <a:gd name="T86" fmla="*/ 666 w 3321"/>
                  <a:gd name="T87" fmla="*/ 2980 h 3312"/>
                  <a:gd name="T88" fmla="*/ 455 w 3321"/>
                  <a:gd name="T89" fmla="*/ 2791 h 3312"/>
                  <a:gd name="T90" fmla="*/ 278 w 3321"/>
                  <a:gd name="T91" fmla="*/ 2570 h 3312"/>
                  <a:gd name="T92" fmla="*/ 141 w 3321"/>
                  <a:gd name="T93" fmla="*/ 2320 h 3312"/>
                  <a:gd name="T94" fmla="*/ 47 w 3321"/>
                  <a:gd name="T95" fmla="*/ 2047 h 3312"/>
                  <a:gd name="T96" fmla="*/ 3 w 3321"/>
                  <a:gd name="T97" fmla="*/ 1756 h 3312"/>
                  <a:gd name="T98" fmla="*/ 12 w 3321"/>
                  <a:gd name="T99" fmla="*/ 1456 h 3312"/>
                  <a:gd name="T100" fmla="*/ 73 w 3321"/>
                  <a:gd name="T101" fmla="*/ 1171 h 3312"/>
                  <a:gd name="T102" fmla="*/ 182 w 3321"/>
                  <a:gd name="T103" fmla="*/ 905 h 3312"/>
                  <a:gd name="T104" fmla="*/ 333 w 3321"/>
                  <a:gd name="T105" fmla="*/ 664 h 3312"/>
                  <a:gd name="T106" fmla="*/ 522 w 3321"/>
                  <a:gd name="T107" fmla="*/ 454 h 3312"/>
                  <a:gd name="T108" fmla="*/ 744 w 3321"/>
                  <a:gd name="T109" fmla="*/ 277 h 3312"/>
                  <a:gd name="T110" fmla="*/ 994 w 3321"/>
                  <a:gd name="T111" fmla="*/ 141 h 3312"/>
                  <a:gd name="T112" fmla="*/ 1268 w 3321"/>
                  <a:gd name="T113" fmla="*/ 47 h 3312"/>
                  <a:gd name="T114" fmla="*/ 1560 w 3321"/>
                  <a:gd name="T115" fmla="*/ 3 h 3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21" h="3312">
                    <a:moveTo>
                      <a:pt x="2922" y="431"/>
                    </a:moveTo>
                    <a:lnTo>
                      <a:pt x="3155" y="662"/>
                    </a:lnTo>
                    <a:lnTo>
                      <a:pt x="1494" y="2318"/>
                    </a:lnTo>
                    <a:lnTo>
                      <a:pt x="748" y="1574"/>
                    </a:lnTo>
                    <a:lnTo>
                      <a:pt x="979" y="1341"/>
                    </a:lnTo>
                    <a:lnTo>
                      <a:pt x="1494" y="1855"/>
                    </a:lnTo>
                    <a:lnTo>
                      <a:pt x="2922" y="431"/>
                    </a:lnTo>
                    <a:close/>
                    <a:moveTo>
                      <a:pt x="1661" y="0"/>
                    </a:moveTo>
                    <a:lnTo>
                      <a:pt x="1753" y="3"/>
                    </a:lnTo>
                    <a:lnTo>
                      <a:pt x="1845" y="11"/>
                    </a:lnTo>
                    <a:lnTo>
                      <a:pt x="1936" y="25"/>
                    </a:lnTo>
                    <a:lnTo>
                      <a:pt x="2027" y="42"/>
                    </a:lnTo>
                    <a:lnTo>
                      <a:pt x="2116" y="63"/>
                    </a:lnTo>
                    <a:lnTo>
                      <a:pt x="2205" y="88"/>
                    </a:lnTo>
                    <a:lnTo>
                      <a:pt x="2291" y="115"/>
                    </a:lnTo>
                    <a:lnTo>
                      <a:pt x="2026" y="380"/>
                    </a:lnTo>
                    <a:lnTo>
                      <a:pt x="1956" y="363"/>
                    </a:lnTo>
                    <a:lnTo>
                      <a:pt x="1885" y="349"/>
                    </a:lnTo>
                    <a:lnTo>
                      <a:pt x="1813" y="339"/>
                    </a:lnTo>
                    <a:lnTo>
                      <a:pt x="1738" y="333"/>
                    </a:lnTo>
                    <a:lnTo>
                      <a:pt x="1661" y="331"/>
                    </a:lnTo>
                    <a:lnTo>
                      <a:pt x="1570" y="334"/>
                    </a:lnTo>
                    <a:lnTo>
                      <a:pt x="1481" y="344"/>
                    </a:lnTo>
                    <a:lnTo>
                      <a:pt x="1394" y="358"/>
                    </a:lnTo>
                    <a:lnTo>
                      <a:pt x="1308" y="379"/>
                    </a:lnTo>
                    <a:lnTo>
                      <a:pt x="1226" y="405"/>
                    </a:lnTo>
                    <a:lnTo>
                      <a:pt x="1145" y="437"/>
                    </a:lnTo>
                    <a:lnTo>
                      <a:pt x="1067" y="472"/>
                    </a:lnTo>
                    <a:lnTo>
                      <a:pt x="991" y="513"/>
                    </a:lnTo>
                    <a:lnTo>
                      <a:pt x="919" y="559"/>
                    </a:lnTo>
                    <a:lnTo>
                      <a:pt x="850" y="608"/>
                    </a:lnTo>
                    <a:lnTo>
                      <a:pt x="785" y="662"/>
                    </a:lnTo>
                    <a:lnTo>
                      <a:pt x="723" y="721"/>
                    </a:lnTo>
                    <a:lnTo>
                      <a:pt x="664" y="783"/>
                    </a:lnTo>
                    <a:lnTo>
                      <a:pt x="610" y="848"/>
                    </a:lnTo>
                    <a:lnTo>
                      <a:pt x="561" y="916"/>
                    </a:lnTo>
                    <a:lnTo>
                      <a:pt x="514" y="989"/>
                    </a:lnTo>
                    <a:lnTo>
                      <a:pt x="473" y="1064"/>
                    </a:lnTo>
                    <a:lnTo>
                      <a:pt x="438" y="1142"/>
                    </a:lnTo>
                    <a:lnTo>
                      <a:pt x="407" y="1222"/>
                    </a:lnTo>
                    <a:lnTo>
                      <a:pt x="380" y="1305"/>
                    </a:lnTo>
                    <a:lnTo>
                      <a:pt x="359" y="1390"/>
                    </a:lnTo>
                    <a:lnTo>
                      <a:pt x="345" y="1477"/>
                    </a:lnTo>
                    <a:lnTo>
                      <a:pt x="335" y="1566"/>
                    </a:lnTo>
                    <a:lnTo>
                      <a:pt x="332" y="1656"/>
                    </a:lnTo>
                    <a:lnTo>
                      <a:pt x="335" y="1746"/>
                    </a:lnTo>
                    <a:lnTo>
                      <a:pt x="345" y="1835"/>
                    </a:lnTo>
                    <a:lnTo>
                      <a:pt x="359" y="1922"/>
                    </a:lnTo>
                    <a:lnTo>
                      <a:pt x="380" y="2007"/>
                    </a:lnTo>
                    <a:lnTo>
                      <a:pt x="407" y="2090"/>
                    </a:lnTo>
                    <a:lnTo>
                      <a:pt x="438" y="2170"/>
                    </a:lnTo>
                    <a:lnTo>
                      <a:pt x="473" y="2248"/>
                    </a:lnTo>
                    <a:lnTo>
                      <a:pt x="514" y="2323"/>
                    </a:lnTo>
                    <a:lnTo>
                      <a:pt x="561" y="2396"/>
                    </a:lnTo>
                    <a:lnTo>
                      <a:pt x="610" y="2464"/>
                    </a:lnTo>
                    <a:lnTo>
                      <a:pt x="664" y="2529"/>
                    </a:lnTo>
                    <a:lnTo>
                      <a:pt x="723" y="2591"/>
                    </a:lnTo>
                    <a:lnTo>
                      <a:pt x="785" y="2650"/>
                    </a:lnTo>
                    <a:lnTo>
                      <a:pt x="850" y="2704"/>
                    </a:lnTo>
                    <a:lnTo>
                      <a:pt x="919" y="2753"/>
                    </a:lnTo>
                    <a:lnTo>
                      <a:pt x="991" y="2799"/>
                    </a:lnTo>
                    <a:lnTo>
                      <a:pt x="1067" y="2840"/>
                    </a:lnTo>
                    <a:lnTo>
                      <a:pt x="1145" y="2875"/>
                    </a:lnTo>
                    <a:lnTo>
                      <a:pt x="1226" y="2907"/>
                    </a:lnTo>
                    <a:lnTo>
                      <a:pt x="1308" y="2933"/>
                    </a:lnTo>
                    <a:lnTo>
                      <a:pt x="1394" y="2954"/>
                    </a:lnTo>
                    <a:lnTo>
                      <a:pt x="1481" y="2968"/>
                    </a:lnTo>
                    <a:lnTo>
                      <a:pt x="1570" y="2978"/>
                    </a:lnTo>
                    <a:lnTo>
                      <a:pt x="1661" y="2981"/>
                    </a:lnTo>
                    <a:lnTo>
                      <a:pt x="1751" y="2978"/>
                    </a:lnTo>
                    <a:lnTo>
                      <a:pt x="1840" y="2968"/>
                    </a:lnTo>
                    <a:lnTo>
                      <a:pt x="1927" y="2954"/>
                    </a:lnTo>
                    <a:lnTo>
                      <a:pt x="2013" y="2933"/>
                    </a:lnTo>
                    <a:lnTo>
                      <a:pt x="2095" y="2907"/>
                    </a:lnTo>
                    <a:lnTo>
                      <a:pt x="2176" y="2875"/>
                    </a:lnTo>
                    <a:lnTo>
                      <a:pt x="2254" y="2840"/>
                    </a:lnTo>
                    <a:lnTo>
                      <a:pt x="2330" y="2799"/>
                    </a:lnTo>
                    <a:lnTo>
                      <a:pt x="2402" y="2753"/>
                    </a:lnTo>
                    <a:lnTo>
                      <a:pt x="2471" y="2704"/>
                    </a:lnTo>
                    <a:lnTo>
                      <a:pt x="2536" y="2650"/>
                    </a:lnTo>
                    <a:lnTo>
                      <a:pt x="2598" y="2591"/>
                    </a:lnTo>
                    <a:lnTo>
                      <a:pt x="2657" y="2529"/>
                    </a:lnTo>
                    <a:lnTo>
                      <a:pt x="2711" y="2464"/>
                    </a:lnTo>
                    <a:lnTo>
                      <a:pt x="2760" y="2396"/>
                    </a:lnTo>
                    <a:lnTo>
                      <a:pt x="2807" y="2323"/>
                    </a:lnTo>
                    <a:lnTo>
                      <a:pt x="2848" y="2248"/>
                    </a:lnTo>
                    <a:lnTo>
                      <a:pt x="2883" y="2170"/>
                    </a:lnTo>
                    <a:lnTo>
                      <a:pt x="2914" y="2090"/>
                    </a:lnTo>
                    <a:lnTo>
                      <a:pt x="2941" y="2007"/>
                    </a:lnTo>
                    <a:lnTo>
                      <a:pt x="2962" y="1922"/>
                    </a:lnTo>
                    <a:lnTo>
                      <a:pt x="2976" y="1835"/>
                    </a:lnTo>
                    <a:lnTo>
                      <a:pt x="2986" y="1746"/>
                    </a:lnTo>
                    <a:lnTo>
                      <a:pt x="2989" y="1656"/>
                    </a:lnTo>
                    <a:lnTo>
                      <a:pt x="3321" y="1656"/>
                    </a:lnTo>
                    <a:lnTo>
                      <a:pt x="3318" y="1756"/>
                    </a:lnTo>
                    <a:lnTo>
                      <a:pt x="3309" y="1856"/>
                    </a:lnTo>
                    <a:lnTo>
                      <a:pt x="3294" y="1952"/>
                    </a:lnTo>
                    <a:lnTo>
                      <a:pt x="3274" y="2047"/>
                    </a:lnTo>
                    <a:lnTo>
                      <a:pt x="3248" y="2141"/>
                    </a:lnTo>
                    <a:lnTo>
                      <a:pt x="3216" y="2232"/>
                    </a:lnTo>
                    <a:lnTo>
                      <a:pt x="3180" y="2320"/>
                    </a:lnTo>
                    <a:lnTo>
                      <a:pt x="3139" y="2407"/>
                    </a:lnTo>
                    <a:lnTo>
                      <a:pt x="3094" y="2490"/>
                    </a:lnTo>
                    <a:lnTo>
                      <a:pt x="3043" y="2570"/>
                    </a:lnTo>
                    <a:lnTo>
                      <a:pt x="2988" y="2648"/>
                    </a:lnTo>
                    <a:lnTo>
                      <a:pt x="2930" y="2721"/>
                    </a:lnTo>
                    <a:lnTo>
                      <a:pt x="2866" y="2791"/>
                    </a:lnTo>
                    <a:lnTo>
                      <a:pt x="2799" y="2858"/>
                    </a:lnTo>
                    <a:lnTo>
                      <a:pt x="2728" y="2922"/>
                    </a:lnTo>
                    <a:lnTo>
                      <a:pt x="2655" y="2980"/>
                    </a:lnTo>
                    <a:lnTo>
                      <a:pt x="2577" y="3035"/>
                    </a:lnTo>
                    <a:lnTo>
                      <a:pt x="2497" y="3085"/>
                    </a:lnTo>
                    <a:lnTo>
                      <a:pt x="2413" y="3130"/>
                    </a:lnTo>
                    <a:lnTo>
                      <a:pt x="2327" y="3171"/>
                    </a:lnTo>
                    <a:lnTo>
                      <a:pt x="2238" y="3208"/>
                    </a:lnTo>
                    <a:lnTo>
                      <a:pt x="2147" y="3239"/>
                    </a:lnTo>
                    <a:lnTo>
                      <a:pt x="2053" y="3265"/>
                    </a:lnTo>
                    <a:lnTo>
                      <a:pt x="1957" y="3285"/>
                    </a:lnTo>
                    <a:lnTo>
                      <a:pt x="1861" y="3300"/>
                    </a:lnTo>
                    <a:lnTo>
                      <a:pt x="1761" y="3309"/>
                    </a:lnTo>
                    <a:lnTo>
                      <a:pt x="1661" y="3312"/>
                    </a:lnTo>
                    <a:lnTo>
                      <a:pt x="1560" y="3309"/>
                    </a:lnTo>
                    <a:lnTo>
                      <a:pt x="1460" y="3300"/>
                    </a:lnTo>
                    <a:lnTo>
                      <a:pt x="1364" y="3285"/>
                    </a:lnTo>
                    <a:lnTo>
                      <a:pt x="1268" y="3265"/>
                    </a:lnTo>
                    <a:lnTo>
                      <a:pt x="1174" y="3239"/>
                    </a:lnTo>
                    <a:lnTo>
                      <a:pt x="1083" y="3208"/>
                    </a:lnTo>
                    <a:lnTo>
                      <a:pt x="994" y="3171"/>
                    </a:lnTo>
                    <a:lnTo>
                      <a:pt x="908" y="3130"/>
                    </a:lnTo>
                    <a:lnTo>
                      <a:pt x="824" y="3085"/>
                    </a:lnTo>
                    <a:lnTo>
                      <a:pt x="744" y="3035"/>
                    </a:lnTo>
                    <a:lnTo>
                      <a:pt x="666" y="2980"/>
                    </a:lnTo>
                    <a:lnTo>
                      <a:pt x="593" y="2922"/>
                    </a:lnTo>
                    <a:lnTo>
                      <a:pt x="522" y="2858"/>
                    </a:lnTo>
                    <a:lnTo>
                      <a:pt x="455" y="2791"/>
                    </a:lnTo>
                    <a:lnTo>
                      <a:pt x="391" y="2721"/>
                    </a:lnTo>
                    <a:lnTo>
                      <a:pt x="333" y="2648"/>
                    </a:lnTo>
                    <a:lnTo>
                      <a:pt x="278" y="2570"/>
                    </a:lnTo>
                    <a:lnTo>
                      <a:pt x="227" y="2490"/>
                    </a:lnTo>
                    <a:lnTo>
                      <a:pt x="182" y="2407"/>
                    </a:lnTo>
                    <a:lnTo>
                      <a:pt x="141" y="2320"/>
                    </a:lnTo>
                    <a:lnTo>
                      <a:pt x="105" y="2232"/>
                    </a:lnTo>
                    <a:lnTo>
                      <a:pt x="73" y="2141"/>
                    </a:lnTo>
                    <a:lnTo>
                      <a:pt x="47" y="2047"/>
                    </a:lnTo>
                    <a:lnTo>
                      <a:pt x="27" y="1952"/>
                    </a:lnTo>
                    <a:lnTo>
                      <a:pt x="12" y="1856"/>
                    </a:lnTo>
                    <a:lnTo>
                      <a:pt x="3" y="1756"/>
                    </a:lnTo>
                    <a:lnTo>
                      <a:pt x="0" y="1656"/>
                    </a:lnTo>
                    <a:lnTo>
                      <a:pt x="3" y="1556"/>
                    </a:lnTo>
                    <a:lnTo>
                      <a:pt x="12" y="1456"/>
                    </a:lnTo>
                    <a:lnTo>
                      <a:pt x="27" y="1360"/>
                    </a:lnTo>
                    <a:lnTo>
                      <a:pt x="47" y="1265"/>
                    </a:lnTo>
                    <a:lnTo>
                      <a:pt x="73" y="1171"/>
                    </a:lnTo>
                    <a:lnTo>
                      <a:pt x="105" y="1080"/>
                    </a:lnTo>
                    <a:lnTo>
                      <a:pt x="141" y="992"/>
                    </a:lnTo>
                    <a:lnTo>
                      <a:pt x="182" y="905"/>
                    </a:lnTo>
                    <a:lnTo>
                      <a:pt x="227" y="822"/>
                    </a:lnTo>
                    <a:lnTo>
                      <a:pt x="278" y="742"/>
                    </a:lnTo>
                    <a:lnTo>
                      <a:pt x="333" y="664"/>
                    </a:lnTo>
                    <a:lnTo>
                      <a:pt x="391" y="591"/>
                    </a:lnTo>
                    <a:lnTo>
                      <a:pt x="455" y="521"/>
                    </a:lnTo>
                    <a:lnTo>
                      <a:pt x="522" y="454"/>
                    </a:lnTo>
                    <a:lnTo>
                      <a:pt x="593" y="390"/>
                    </a:lnTo>
                    <a:lnTo>
                      <a:pt x="666" y="332"/>
                    </a:lnTo>
                    <a:lnTo>
                      <a:pt x="744" y="277"/>
                    </a:lnTo>
                    <a:lnTo>
                      <a:pt x="824" y="227"/>
                    </a:lnTo>
                    <a:lnTo>
                      <a:pt x="908" y="182"/>
                    </a:lnTo>
                    <a:lnTo>
                      <a:pt x="994" y="141"/>
                    </a:lnTo>
                    <a:lnTo>
                      <a:pt x="1083" y="104"/>
                    </a:lnTo>
                    <a:lnTo>
                      <a:pt x="1174" y="73"/>
                    </a:lnTo>
                    <a:lnTo>
                      <a:pt x="1268" y="47"/>
                    </a:lnTo>
                    <a:lnTo>
                      <a:pt x="1364" y="27"/>
                    </a:lnTo>
                    <a:lnTo>
                      <a:pt x="1460" y="12"/>
                    </a:lnTo>
                    <a:lnTo>
                      <a:pt x="1560" y="3"/>
                    </a:lnTo>
                    <a:lnTo>
                      <a:pt x="16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70922CF-2D4A-4A97-9496-E958B704E4BB}"/>
                </a:ext>
              </a:extLst>
            </p:cNvPr>
            <p:cNvCxnSpPr/>
            <p:nvPr/>
          </p:nvCxnSpPr>
          <p:spPr>
            <a:xfrm flipH="1" flipV="1">
              <a:off x="8389475" y="5566510"/>
              <a:ext cx="12845" cy="77544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TextBox 23"/>
            <p:cNvSpPr txBox="1"/>
            <p:nvPr/>
          </p:nvSpPr>
          <p:spPr>
            <a:xfrm>
              <a:off x="639266" y="1180040"/>
              <a:ext cx="10465912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현안 과제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 : 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보험제도를 통한 품질인증부품 활성화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695" y="324648"/>
              <a:ext cx="4663133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안</a:t>
              </a:r>
              <a:r>
                <a:rPr lang="en-US" altLang="ko-KR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3200" spc="-15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보험금 누수방지 제도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EF4555CE-09DB-48E6-89D4-33A132A54F9A}"/>
                </a:ext>
              </a:extLst>
            </p:cNvPr>
            <p:cNvSpPr/>
            <p:nvPr/>
          </p:nvSpPr>
          <p:spPr>
            <a:xfrm>
              <a:off x="2370597" y="2506167"/>
              <a:ext cx="1405143" cy="14051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8CEEB92-BCD0-4993-B820-E49D898B8923}"/>
                </a:ext>
              </a:extLst>
            </p:cNvPr>
            <p:cNvSpPr/>
            <p:nvPr/>
          </p:nvSpPr>
          <p:spPr>
            <a:xfrm>
              <a:off x="2446731" y="2758617"/>
              <a:ext cx="1252873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엔진</a:t>
              </a:r>
              <a:r>
                <a:rPr lang="en-US" altLang="ko-KR" sz="1200" b="1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b="1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미션 등 </a:t>
              </a:r>
              <a:endParaRPr lang="en-US" altLang="ko-KR" sz="12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 err="1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중요부품만</a:t>
              </a:r>
              <a:endParaRPr lang="en-US" altLang="ko-KR" sz="12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감가상각</a:t>
              </a:r>
              <a:endParaRPr lang="ko-KR" altLang="en-US" sz="11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688C43B-C1BB-455C-9173-230D4D487397}"/>
                </a:ext>
              </a:extLst>
            </p:cNvPr>
            <p:cNvSpPr/>
            <p:nvPr/>
          </p:nvSpPr>
          <p:spPr>
            <a:xfrm>
              <a:off x="5408602" y="2359777"/>
              <a:ext cx="1252873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prstClr val="white"/>
                  </a:solidFill>
                </a:rPr>
                <a:t>CONTENTS C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white"/>
                  </a:solidFill>
                </a:rPr>
                <a:t>컨텐츠에 대한 내용을 적어요</a:t>
              </a:r>
              <a:endParaRPr lang="ko-KR" altLang="en-US" sz="700" dirty="0">
                <a:solidFill>
                  <a:prstClr val="white"/>
                </a:solidFill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8CDB8D6-4ADF-4504-AF05-C460AC3000A0}"/>
                </a:ext>
              </a:extLst>
            </p:cNvPr>
            <p:cNvSpPr/>
            <p:nvPr/>
          </p:nvSpPr>
          <p:spPr>
            <a:xfrm>
              <a:off x="7166578" y="2059127"/>
              <a:ext cx="2160000" cy="2160000"/>
            </a:xfrm>
            <a:prstGeom prst="ellipse">
              <a:avLst/>
            </a:prstGeom>
            <a:solidFill>
              <a:srgbClr val="5E6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53EE3A6-BB50-4E10-9C90-B9CD64A87B32}"/>
                </a:ext>
              </a:extLst>
            </p:cNvPr>
            <p:cNvSpPr/>
            <p:nvPr/>
          </p:nvSpPr>
          <p:spPr>
            <a:xfrm>
              <a:off x="7620141" y="2538963"/>
              <a:ext cx="1252873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모든 부품</a:t>
              </a:r>
              <a:endParaRPr lang="en-US" altLang="ko-KR" sz="16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감가상각</a:t>
              </a:r>
              <a:endParaRPr lang="en-US" altLang="ko-KR" sz="16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적용</a:t>
              </a:r>
              <a:endParaRPr lang="ko-KR" altLang="en-US" sz="1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32C5232-0712-42F7-A0B5-674C04809059}"/>
                </a:ext>
              </a:extLst>
            </p:cNvPr>
            <p:cNvGrpSpPr/>
            <p:nvPr/>
          </p:nvGrpSpPr>
          <p:grpSpPr>
            <a:xfrm>
              <a:off x="2321789" y="2351188"/>
              <a:ext cx="542729" cy="472518"/>
              <a:chOff x="7521771" y="1167753"/>
              <a:chExt cx="868333" cy="756000"/>
            </a:xfrm>
            <a:solidFill>
              <a:srgbClr val="F9F9F9"/>
            </a:solidFill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1559471B-9A76-425A-BEDB-73E76973E722}"/>
                  </a:ext>
                </a:extLst>
              </p:cNvPr>
              <p:cNvSpPr/>
              <p:nvPr/>
            </p:nvSpPr>
            <p:spPr>
              <a:xfrm>
                <a:off x="7577938" y="1167753"/>
                <a:ext cx="756000" cy="75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A12B7C9-62EC-4C63-B15C-375A24F720C8}"/>
                  </a:ext>
                </a:extLst>
              </p:cNvPr>
              <p:cNvSpPr/>
              <p:nvPr/>
            </p:nvSpPr>
            <p:spPr>
              <a:xfrm>
                <a:off x="7521771" y="1256332"/>
                <a:ext cx="868333" cy="53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900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현행</a:t>
                </a:r>
                <a:endParaRPr lang="ko-KR" altLang="en-US" sz="30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5" name="오른쪽 화살표 4"/>
            <p:cNvSpPr/>
            <p:nvPr/>
          </p:nvSpPr>
          <p:spPr>
            <a:xfrm>
              <a:off x="5190308" y="2742426"/>
              <a:ext cx="1139372" cy="1395421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532C5232-0712-42F7-A0B5-674C04809059}"/>
                </a:ext>
              </a:extLst>
            </p:cNvPr>
            <p:cNvGrpSpPr/>
            <p:nvPr/>
          </p:nvGrpSpPr>
          <p:grpSpPr>
            <a:xfrm>
              <a:off x="7056349" y="2269908"/>
              <a:ext cx="542729" cy="472518"/>
              <a:chOff x="7521771" y="1167753"/>
              <a:chExt cx="868333" cy="756000"/>
            </a:xfrm>
            <a:solidFill>
              <a:srgbClr val="F9F9F9"/>
            </a:solidFill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1559471B-9A76-425A-BEDB-73E76973E722}"/>
                  </a:ext>
                </a:extLst>
              </p:cNvPr>
              <p:cNvSpPr/>
              <p:nvPr/>
            </p:nvSpPr>
            <p:spPr>
              <a:xfrm>
                <a:off x="7577938" y="1167753"/>
                <a:ext cx="756000" cy="75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1A12B7C9-62EC-4C63-B15C-375A24F720C8}"/>
                  </a:ext>
                </a:extLst>
              </p:cNvPr>
              <p:cNvSpPr/>
              <p:nvPr/>
            </p:nvSpPr>
            <p:spPr>
              <a:xfrm>
                <a:off x="7521771" y="1256332"/>
                <a:ext cx="868333" cy="53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900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개선</a:t>
                </a:r>
                <a:endParaRPr lang="ko-KR" altLang="en-US" sz="30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547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24" name="TextBox 23"/>
          <p:cNvSpPr txBox="1"/>
          <p:nvPr/>
        </p:nvSpPr>
        <p:spPr>
          <a:xfrm>
            <a:off x="863044" y="1196059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현안 과제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: 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경미사고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치료기준 법제화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695" y="324648"/>
            <a:ext cx="46631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보험금 누수방지 제도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9990E8C-A8D9-4642-A95F-80937352155F}"/>
              </a:ext>
            </a:extLst>
          </p:cNvPr>
          <p:cNvSpPr/>
          <p:nvPr/>
        </p:nvSpPr>
        <p:spPr>
          <a:xfrm>
            <a:off x="513058" y="3952294"/>
            <a:ext cx="1946616" cy="1463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A889AE-9D7E-4619-941F-5D5C1E62589D}"/>
              </a:ext>
            </a:extLst>
          </p:cNvPr>
          <p:cNvSpPr/>
          <p:nvPr/>
        </p:nvSpPr>
        <p:spPr>
          <a:xfrm>
            <a:off x="4449011" y="3972613"/>
            <a:ext cx="1946616" cy="1463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A7E428E-B714-40A9-BAF1-41D5708A7F9D}"/>
              </a:ext>
            </a:extLst>
          </p:cNvPr>
          <p:cNvSpPr/>
          <p:nvPr/>
        </p:nvSpPr>
        <p:spPr>
          <a:xfrm>
            <a:off x="8397410" y="3967286"/>
            <a:ext cx="1946616" cy="1463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사각형: 둥근 모서리 1">
            <a:extLst>
              <a:ext uri="{FF2B5EF4-FFF2-40B4-BE49-F238E27FC236}">
                <a16:creationId xmlns:a16="http://schemas.microsoft.com/office/drawing/2014/main" id="{71D112DB-B1D4-4994-8D83-A3FE8AF9EA8B}"/>
              </a:ext>
            </a:extLst>
          </p:cNvPr>
          <p:cNvSpPr/>
          <p:nvPr/>
        </p:nvSpPr>
        <p:spPr>
          <a:xfrm>
            <a:off x="513056" y="2558708"/>
            <a:ext cx="3600000" cy="3710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경상환자에서 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인당 치료비 대비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과도한 위자료</a:t>
            </a: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향후치료비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30" name="사각형: 둥근 모서리 21">
            <a:extLst>
              <a:ext uri="{FF2B5EF4-FFF2-40B4-BE49-F238E27FC236}">
                <a16:creationId xmlns:a16="http://schemas.microsoft.com/office/drawing/2014/main" id="{EDA7A0C9-771B-45D9-910B-9B2890366208}"/>
              </a:ext>
            </a:extLst>
          </p:cNvPr>
          <p:cNvSpPr/>
          <p:nvPr/>
        </p:nvSpPr>
        <p:spPr>
          <a:xfrm>
            <a:off x="4449011" y="2580653"/>
            <a:ext cx="3600000" cy="35356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증상만 있는 환자에 의한 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보험금 누수 의심</a:t>
            </a:r>
          </a:p>
        </p:txBody>
      </p:sp>
      <p:sp>
        <p:nvSpPr>
          <p:cNvPr id="32" name="사각형: 둥근 모서리 22">
            <a:extLst>
              <a:ext uri="{FF2B5EF4-FFF2-40B4-BE49-F238E27FC236}">
                <a16:creationId xmlns:a16="http://schemas.microsoft.com/office/drawing/2014/main" id="{654B0975-4DD0-4B23-B7D1-B23AF0816E71}"/>
              </a:ext>
            </a:extLst>
          </p:cNvPr>
          <p:cNvSpPr/>
          <p:nvPr/>
        </p:nvSpPr>
        <p:spPr>
          <a:xfrm>
            <a:off x="8374330" y="2571145"/>
            <a:ext cx="3600000" cy="354517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세부 </a:t>
            </a:r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치료기준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법제화를 통한 </a:t>
            </a:r>
            <a:endParaRPr lang="en-US" altLang="ko-KR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모럴해저드 가능성 차단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897120" y="3810000"/>
            <a:ext cx="2733040" cy="6705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통증 有 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AND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과학적 증거 有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886960" y="4907280"/>
            <a:ext cx="2733040" cy="6705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통증 有 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BUT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과학적 증거 無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8829040" y="3810000"/>
            <a:ext cx="2733040" cy="6705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치료기준</a:t>
            </a:r>
            <a:r>
              <a:rPr lang="ko-KR" altLang="en-US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법제화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8829040" y="4637847"/>
            <a:ext cx="2733040" cy="14172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부상급별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 설정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과학적 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en-US" altLang="ko-KR" sz="7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증거 환자의 충분한 치료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진단서첨부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의무화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(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지정의료기관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병원치료비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기준</a:t>
            </a:r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총치료비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en-US" altLang="ko-KR" sz="7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한도와 위자료 한도 설정</a:t>
            </a:r>
          </a:p>
        </p:txBody>
      </p:sp>
      <p:sp>
        <p:nvSpPr>
          <p:cNvPr id="43" name="오른쪽 화살표 42"/>
          <p:cNvSpPr/>
          <p:nvPr/>
        </p:nvSpPr>
        <p:spPr>
          <a:xfrm>
            <a:off x="7863840" y="5039360"/>
            <a:ext cx="711200" cy="518173"/>
          </a:xfrm>
          <a:prstGeom prst="rightArrow">
            <a:avLst/>
          </a:prstGeom>
          <a:gradFill>
            <a:gsLst>
              <a:gs pos="0">
                <a:schemeClr val="accent2"/>
              </a:gs>
              <a:gs pos="50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오른쪽 화살표 43"/>
          <p:cNvSpPr/>
          <p:nvPr/>
        </p:nvSpPr>
        <p:spPr>
          <a:xfrm>
            <a:off x="7874000" y="3901440"/>
            <a:ext cx="711200" cy="518173"/>
          </a:xfrm>
          <a:prstGeom prst="rightArrow">
            <a:avLst/>
          </a:prstGeom>
          <a:gradFill>
            <a:gsLst>
              <a:gs pos="0">
                <a:schemeClr val="accent2"/>
              </a:gs>
              <a:gs pos="50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20775" y="2113279"/>
            <a:ext cx="1017145" cy="986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ko-KR" altLang="en-US" sz="1600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현상</a:t>
            </a:r>
            <a:r>
              <a:rPr lang="en-US" altLang="ko-KR" sz="1600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1600" dirty="0">
              <a:solidFill>
                <a:schemeClr val="accent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4133975" y="2103119"/>
            <a:ext cx="1017145" cy="986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ko-KR" altLang="en-US" sz="16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원인</a:t>
            </a:r>
            <a:r>
              <a:rPr lang="en-US" altLang="ko-KR" sz="16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1600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8065895" y="2133599"/>
            <a:ext cx="1017145" cy="986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</a:t>
            </a:r>
            <a:r>
              <a:rPr lang="ko-KR" altLang="en-US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대책</a:t>
            </a:r>
            <a:r>
              <a:rPr lang="en-US" altLang="ko-KR" sz="16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16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81009"/>
              </p:ext>
            </p:extLst>
          </p:nvPr>
        </p:nvGraphicFramePr>
        <p:xfrm>
          <a:off x="581114" y="3522670"/>
          <a:ext cx="3438886" cy="253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788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78778A9E-1CF5-4FEB-8921-E98353423D4E}"/>
              </a:ext>
            </a:extLst>
          </p:cNvPr>
          <p:cNvSpPr/>
          <p:nvPr/>
        </p:nvSpPr>
        <p:spPr>
          <a:xfrm>
            <a:off x="6278880" y="5233284"/>
            <a:ext cx="5111036" cy="139192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24" name="TextBox 23"/>
          <p:cNvSpPr txBox="1"/>
          <p:nvPr/>
        </p:nvSpPr>
        <p:spPr>
          <a:xfrm>
            <a:off x="863044" y="1196059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현안 과제</a:t>
            </a:r>
            <a:r>
              <a:rPr lang="en-US" altLang="ko-KR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: 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경미사고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치료기준 법제화</a:t>
            </a:r>
            <a:r>
              <a:rPr lang="en-US" altLang="ko-KR" sz="24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영국의 예</a:t>
            </a:r>
            <a:r>
              <a:rPr lang="en-US" altLang="ko-KR" sz="24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400" spc="-150" dirty="0">
              <a:solidFill>
                <a:srgbClr val="44556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695" y="324648"/>
            <a:ext cx="46631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보험금 누수방지 제도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399606D0-553B-48DC-8647-3754D825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69058"/>
              </p:ext>
            </p:extLst>
          </p:nvPr>
        </p:nvGraphicFramePr>
        <p:xfrm>
          <a:off x="790876" y="3696038"/>
          <a:ext cx="10446083" cy="276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현행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개선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9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[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진단서 발급前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보상종결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en-US" altLang="ko-KR" sz="14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 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진단서 없이 합의하고 보상종결 처리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209" marR="3209" marT="320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[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진단서 발급 의무화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0" indent="0" algn="just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en-US" altLang="ko-KR" sz="140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√ 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모든 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whiplash 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관련 件은 의사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 진단서 발급 의무화</a:t>
                      </a:r>
                    </a:p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* 공신력 있는 기관에서 지정</a:t>
                      </a:r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승인하는 의사에 한정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209" marR="3209" marT="320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99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[Whiplash 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관련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배상한도無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0" indent="0" algn="just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en-US" altLang="ko-KR" sz="140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√ 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Whiplash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상해時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정해진 기준 없이 보험금 지급</a:t>
                      </a:r>
                      <a:endParaRPr lang="en-US" altLang="ko-KR" sz="1400" u="none" strike="noStrike" dirty="0"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indent="-285750" algn="just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209" marR="3209" marT="320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[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치료기간 설정 및 배상금한도 도입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0" indent="0" algn="just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en-US" altLang="ko-KR" sz="140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√ </a:t>
                      </a: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Whiplash 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관련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상해時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의사의 진단서에 따라 치료기간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한정</a:t>
                      </a:r>
                    </a:p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* </a:t>
                      </a:r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24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개월까지 </a:t>
                      </a:r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개월 단위로 기간 설정</a:t>
                      </a:r>
                      <a:endParaRPr lang="en-US" altLang="ko-KR" sz="1000" u="none" strike="noStrike" dirty="0"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US" altLang="ko-KR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en-US" altLang="ko-KR" sz="140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√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치료기간별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배상금한도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*</a:t>
                      </a:r>
                      <a:r>
                        <a:rPr lang="ko-KR" altLang="en-US" sz="14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도입 </a:t>
                      </a:r>
                      <a:endParaRPr lang="en-US" altLang="ko-KR" sz="1400" u="none" strike="noStrike" dirty="0"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* </a:t>
                      </a:r>
                      <a:r>
                        <a:rPr lang="en-US" altLang="ko-KR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Whiplash </a:t>
                      </a:r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상해時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000" u="none" strike="noStrike" dirty="0" err="1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現평균보험금</a:t>
                      </a:r>
                      <a:r>
                        <a:rPr lang="ko-KR" altLang="en-US" sz="1000" u="none" strike="noStrike" dirty="0"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보다 한도를 낮게 설정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209" marR="3209" marT="320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47407"/>
                  </a:ext>
                </a:extLst>
              </a:tr>
            </a:tbl>
          </a:graphicData>
        </a:graphic>
      </p:graphicFrame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97D5592-5B41-4AD6-92E1-0F738EDD64E2}"/>
              </a:ext>
            </a:extLst>
          </p:cNvPr>
          <p:cNvCxnSpPr/>
          <p:nvPr/>
        </p:nvCxnSpPr>
        <p:spPr>
          <a:xfrm>
            <a:off x="790876" y="3696038"/>
            <a:ext cx="10446083" cy="110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43">
            <a:extLst>
              <a:ext uri="{FF2B5EF4-FFF2-40B4-BE49-F238E27FC236}">
                <a16:creationId xmlns:a16="http://schemas.microsoft.com/office/drawing/2014/main" id="{34F74B57-81CD-4C10-9F0D-480A3C262538}"/>
              </a:ext>
            </a:extLst>
          </p:cNvPr>
          <p:cNvSpPr/>
          <p:nvPr/>
        </p:nvSpPr>
        <p:spPr>
          <a:xfrm>
            <a:off x="770555" y="2006510"/>
            <a:ext cx="10466403" cy="1393053"/>
          </a:xfrm>
          <a:prstGeom prst="roundRect">
            <a:avLst/>
          </a:prstGeom>
          <a:gradFill flip="none" rotWithShape="1">
            <a:gsLst>
              <a:gs pos="52000">
                <a:srgbClr val="EBEBEB"/>
              </a:gs>
              <a:gs pos="0">
                <a:srgbClr val="DBDBDB"/>
              </a:gs>
              <a:gs pos="100000">
                <a:srgbClr val="FFFFFF"/>
              </a:gs>
            </a:gsLst>
            <a:lin ang="3000000" scaled="0"/>
            <a:tileRect/>
          </a:gradFill>
          <a:ln w="34925">
            <a:solidFill>
              <a:srgbClr val="F7F7F7"/>
            </a:solidFill>
          </a:ln>
          <a:effectLst>
            <a:outerShdw blurRad="4064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b="1" dirty="0"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endParaRPr lang="en-US" altLang="ko-KR" sz="1400" b="1" dirty="0"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8290" indent="-288290" algn="just" fontAlgn="base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704850" algn="l"/>
              </a:tabLst>
            </a:pPr>
            <a:r>
              <a:rPr lang="ko-KR" altLang="en-US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정부에서는 </a:t>
            </a:r>
            <a:r>
              <a:rPr lang="en-US" altLang="ko-KR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whiplash* </a:t>
            </a:r>
            <a:r>
              <a:rPr lang="ko-KR" altLang="en-US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관련 사회적 비용 절감을 위해 </a:t>
            </a:r>
            <a:r>
              <a:rPr lang="en-US" altLang="ko-KR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Civil Liability Act </a:t>
            </a:r>
            <a:r>
              <a:rPr lang="ko-KR" altLang="en-US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개정안을 입안</a:t>
            </a:r>
            <a:r>
              <a:rPr lang="en-US" altLang="ko-KR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(2018), 2021</a:t>
            </a:r>
            <a:r>
              <a:rPr lang="ko-KR" altLang="en-US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시행 예정</a:t>
            </a:r>
            <a:r>
              <a:rPr lang="en-US" altLang="ko-KR" sz="15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500" b="1" kern="0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74650" indent="-374650" algn="r" fontAlgn="base">
              <a:lnSpc>
                <a:spcPct val="125000"/>
              </a:lnSpc>
            </a:pPr>
            <a:r>
              <a:rPr lang="ko-KR" altLang="en-US" sz="1100" kern="0" spc="-70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en-US" altLang="ko-KR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Civil Liability Act 2018  :  </a:t>
            </a:r>
            <a:r>
              <a:rPr lang="ko-KR" altLang="en-US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</a:t>
            </a:r>
            <a:r>
              <a:rPr lang="en-US" altLang="ko-KR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</a:t>
            </a:r>
            <a:r>
              <a:rPr lang="en-US" altLang="ko-KR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어깨 부근 </a:t>
            </a:r>
            <a:r>
              <a:rPr lang="ko-KR" altLang="en-US" sz="1000" kern="0" spc="-7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연조직의</a:t>
            </a:r>
            <a:r>
              <a:rPr lang="ko-KR" altLang="en-US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상해로 규정</a:t>
            </a:r>
            <a:r>
              <a:rPr lang="en-US" altLang="ko-KR" sz="1000" kern="0" spc="-7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(Chapter 29)</a:t>
            </a:r>
            <a:endParaRPr lang="ko-KR" altLang="en-US" sz="1000" kern="0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5846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1850474" y="3919237"/>
            <a:ext cx="2703641" cy="2418475"/>
            <a:chOff x="7827445" y="4565424"/>
            <a:chExt cx="682625" cy="6873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5" name="Freeform 1036"/>
            <p:cNvSpPr>
              <a:spLocks noEditPoints="1"/>
            </p:cNvSpPr>
            <p:nvPr/>
          </p:nvSpPr>
          <p:spPr bwMode="auto">
            <a:xfrm>
              <a:off x="8014770" y="4565424"/>
              <a:ext cx="495300" cy="498475"/>
            </a:xfrm>
            <a:custGeom>
              <a:avLst/>
              <a:gdLst>
                <a:gd name="T0" fmla="*/ 126 w 132"/>
                <a:gd name="T1" fmla="*/ 75 h 132"/>
                <a:gd name="T2" fmla="*/ 119 w 132"/>
                <a:gd name="T3" fmla="*/ 72 h 132"/>
                <a:gd name="T4" fmla="*/ 118 w 132"/>
                <a:gd name="T5" fmla="*/ 57 h 132"/>
                <a:gd name="T6" fmla="*/ 125 w 132"/>
                <a:gd name="T7" fmla="*/ 54 h 132"/>
                <a:gd name="T8" fmla="*/ 129 w 132"/>
                <a:gd name="T9" fmla="*/ 43 h 132"/>
                <a:gd name="T10" fmla="*/ 125 w 132"/>
                <a:gd name="T11" fmla="*/ 34 h 132"/>
                <a:gd name="T12" fmla="*/ 114 w 132"/>
                <a:gd name="T13" fmla="*/ 30 h 132"/>
                <a:gd name="T14" fmla="*/ 107 w 132"/>
                <a:gd name="T15" fmla="*/ 33 h 132"/>
                <a:gd name="T16" fmla="*/ 96 w 132"/>
                <a:gd name="T17" fmla="*/ 23 h 132"/>
                <a:gd name="T18" fmla="*/ 99 w 132"/>
                <a:gd name="T19" fmla="*/ 16 h 132"/>
                <a:gd name="T20" fmla="*/ 94 w 132"/>
                <a:gd name="T21" fmla="*/ 5 h 132"/>
                <a:gd name="T22" fmla="*/ 85 w 132"/>
                <a:gd name="T23" fmla="*/ 2 h 132"/>
                <a:gd name="T24" fmla="*/ 74 w 132"/>
                <a:gd name="T25" fmla="*/ 7 h 132"/>
                <a:gd name="T26" fmla="*/ 72 w 132"/>
                <a:gd name="T27" fmla="*/ 14 h 132"/>
                <a:gd name="T28" fmla="*/ 56 w 132"/>
                <a:gd name="T29" fmla="*/ 14 h 132"/>
                <a:gd name="T30" fmla="*/ 53 w 132"/>
                <a:gd name="T31" fmla="*/ 7 h 132"/>
                <a:gd name="T32" fmla="*/ 42 w 132"/>
                <a:gd name="T33" fmla="*/ 3 h 132"/>
                <a:gd name="T34" fmla="*/ 33 w 132"/>
                <a:gd name="T35" fmla="*/ 7 h 132"/>
                <a:gd name="T36" fmla="*/ 29 w 132"/>
                <a:gd name="T37" fmla="*/ 18 h 132"/>
                <a:gd name="T38" fmla="*/ 32 w 132"/>
                <a:gd name="T39" fmla="*/ 25 h 132"/>
                <a:gd name="T40" fmla="*/ 22 w 132"/>
                <a:gd name="T41" fmla="*/ 36 h 132"/>
                <a:gd name="T42" fmla="*/ 15 w 132"/>
                <a:gd name="T43" fmla="*/ 34 h 132"/>
                <a:gd name="T44" fmla="*/ 4 w 132"/>
                <a:gd name="T45" fmla="*/ 39 h 132"/>
                <a:gd name="T46" fmla="*/ 1 w 132"/>
                <a:gd name="T47" fmla="*/ 48 h 132"/>
                <a:gd name="T48" fmla="*/ 1 w 132"/>
                <a:gd name="T49" fmla="*/ 54 h 132"/>
                <a:gd name="T50" fmla="*/ 6 w 132"/>
                <a:gd name="T51" fmla="*/ 58 h 132"/>
                <a:gd name="T52" fmla="*/ 13 w 132"/>
                <a:gd name="T53" fmla="*/ 61 h 132"/>
                <a:gd name="T54" fmla="*/ 14 w 132"/>
                <a:gd name="T55" fmla="*/ 76 h 132"/>
                <a:gd name="T56" fmla="*/ 7 w 132"/>
                <a:gd name="T57" fmla="*/ 79 h 132"/>
                <a:gd name="T58" fmla="*/ 3 w 132"/>
                <a:gd name="T59" fmla="*/ 91 h 132"/>
                <a:gd name="T60" fmla="*/ 7 w 132"/>
                <a:gd name="T61" fmla="*/ 99 h 132"/>
                <a:gd name="T62" fmla="*/ 18 w 132"/>
                <a:gd name="T63" fmla="*/ 103 h 132"/>
                <a:gd name="T64" fmla="*/ 24 w 132"/>
                <a:gd name="T65" fmla="*/ 100 h 132"/>
                <a:gd name="T66" fmla="*/ 36 w 132"/>
                <a:gd name="T67" fmla="*/ 111 h 132"/>
                <a:gd name="T68" fmla="*/ 33 w 132"/>
                <a:gd name="T69" fmla="*/ 117 h 132"/>
                <a:gd name="T70" fmla="*/ 33 w 132"/>
                <a:gd name="T71" fmla="*/ 124 h 132"/>
                <a:gd name="T72" fmla="*/ 38 w 132"/>
                <a:gd name="T73" fmla="*/ 128 h 132"/>
                <a:gd name="T74" fmla="*/ 47 w 132"/>
                <a:gd name="T75" fmla="*/ 132 h 132"/>
                <a:gd name="T76" fmla="*/ 53 w 132"/>
                <a:gd name="T77" fmla="*/ 131 h 132"/>
                <a:gd name="T78" fmla="*/ 58 w 132"/>
                <a:gd name="T79" fmla="*/ 127 h 132"/>
                <a:gd name="T80" fmla="*/ 60 w 132"/>
                <a:gd name="T81" fmla="*/ 120 h 132"/>
                <a:gd name="T82" fmla="*/ 76 w 132"/>
                <a:gd name="T83" fmla="*/ 119 h 132"/>
                <a:gd name="T84" fmla="*/ 79 w 132"/>
                <a:gd name="T85" fmla="*/ 126 h 132"/>
                <a:gd name="T86" fmla="*/ 90 w 132"/>
                <a:gd name="T87" fmla="*/ 130 h 132"/>
                <a:gd name="T88" fmla="*/ 98 w 132"/>
                <a:gd name="T89" fmla="*/ 126 h 132"/>
                <a:gd name="T90" fmla="*/ 103 w 132"/>
                <a:gd name="T91" fmla="*/ 115 h 132"/>
                <a:gd name="T92" fmla="*/ 99 w 132"/>
                <a:gd name="T93" fmla="*/ 108 h 132"/>
                <a:gd name="T94" fmla="*/ 110 w 132"/>
                <a:gd name="T95" fmla="*/ 97 h 132"/>
                <a:gd name="T96" fmla="*/ 117 w 132"/>
                <a:gd name="T97" fmla="*/ 99 h 132"/>
                <a:gd name="T98" fmla="*/ 123 w 132"/>
                <a:gd name="T99" fmla="*/ 99 h 132"/>
                <a:gd name="T100" fmla="*/ 128 w 132"/>
                <a:gd name="T101" fmla="*/ 94 h 132"/>
                <a:gd name="T102" fmla="*/ 131 w 132"/>
                <a:gd name="T103" fmla="*/ 86 h 132"/>
                <a:gd name="T104" fmla="*/ 126 w 132"/>
                <a:gd name="T105" fmla="*/ 75 h 132"/>
                <a:gd name="T106" fmla="*/ 80 w 132"/>
                <a:gd name="T107" fmla="*/ 97 h 132"/>
                <a:gd name="T108" fmla="*/ 66 w 132"/>
                <a:gd name="T109" fmla="*/ 100 h 132"/>
                <a:gd name="T110" fmla="*/ 36 w 132"/>
                <a:gd name="T111" fmla="*/ 80 h 132"/>
                <a:gd name="T112" fmla="*/ 52 w 132"/>
                <a:gd name="T113" fmla="*/ 36 h 132"/>
                <a:gd name="T114" fmla="*/ 66 w 132"/>
                <a:gd name="T115" fmla="*/ 33 h 132"/>
                <a:gd name="T116" fmla="*/ 96 w 132"/>
                <a:gd name="T117" fmla="*/ 53 h 132"/>
                <a:gd name="T118" fmla="*/ 80 w 132"/>
                <a:gd name="T119" fmla="*/ 97 h 132"/>
                <a:gd name="T120" fmla="*/ 80 w 132"/>
                <a:gd name="T121" fmla="*/ 97 h 132"/>
                <a:gd name="T122" fmla="*/ 80 w 132"/>
                <a:gd name="T123" fmla="*/ 9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" h="132">
                  <a:moveTo>
                    <a:pt x="126" y="75"/>
                  </a:moveTo>
                  <a:cubicBezTo>
                    <a:pt x="119" y="72"/>
                    <a:pt x="119" y="72"/>
                    <a:pt x="119" y="72"/>
                  </a:cubicBezTo>
                  <a:cubicBezTo>
                    <a:pt x="119" y="67"/>
                    <a:pt x="119" y="62"/>
                    <a:pt x="118" y="5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9" y="52"/>
                    <a:pt x="131" y="47"/>
                    <a:pt x="129" y="4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3" y="30"/>
                    <a:pt x="118" y="28"/>
                    <a:pt x="114" y="30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4" y="29"/>
                    <a:pt x="100" y="26"/>
                    <a:pt x="96" y="23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0" y="11"/>
                    <a:pt x="98" y="7"/>
                    <a:pt x="94" y="5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1" y="0"/>
                    <a:pt x="76" y="2"/>
                    <a:pt x="74" y="7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6" y="13"/>
                    <a:pt x="61" y="13"/>
                    <a:pt x="56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3"/>
                    <a:pt x="46" y="1"/>
                    <a:pt x="42" y="3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9"/>
                    <a:pt x="27" y="14"/>
                    <a:pt x="29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8" y="28"/>
                    <a:pt x="25" y="32"/>
                    <a:pt x="22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1" y="32"/>
                    <a:pt x="6" y="35"/>
                    <a:pt x="4" y="3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2" y="56"/>
                    <a:pt x="4" y="58"/>
                    <a:pt x="6" y="58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6"/>
                    <a:pt x="13" y="71"/>
                    <a:pt x="14" y="76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3" y="81"/>
                    <a:pt x="1" y="86"/>
                    <a:pt x="3" y="91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9" y="103"/>
                    <a:pt x="14" y="105"/>
                    <a:pt x="18" y="103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8" y="104"/>
                    <a:pt x="32" y="108"/>
                    <a:pt x="36" y="111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2" y="120"/>
                    <a:pt x="33" y="122"/>
                    <a:pt x="33" y="124"/>
                  </a:cubicBezTo>
                  <a:cubicBezTo>
                    <a:pt x="34" y="126"/>
                    <a:pt x="36" y="127"/>
                    <a:pt x="38" y="12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32"/>
                    <a:pt x="51" y="132"/>
                    <a:pt x="53" y="131"/>
                  </a:cubicBezTo>
                  <a:cubicBezTo>
                    <a:pt x="55" y="130"/>
                    <a:pt x="57" y="129"/>
                    <a:pt x="58" y="127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5" y="120"/>
                    <a:pt x="71" y="120"/>
                    <a:pt x="76" y="11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1" y="130"/>
                    <a:pt x="86" y="132"/>
                    <a:pt x="90" y="130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03" y="124"/>
                    <a:pt x="104" y="119"/>
                    <a:pt x="103" y="115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103" y="105"/>
                    <a:pt x="107" y="101"/>
                    <a:pt x="110" y="97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100"/>
                    <a:pt x="123" y="99"/>
                  </a:cubicBezTo>
                  <a:cubicBezTo>
                    <a:pt x="125" y="98"/>
                    <a:pt x="127" y="96"/>
                    <a:pt x="128" y="94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2" y="81"/>
                    <a:pt x="130" y="76"/>
                    <a:pt x="126" y="75"/>
                  </a:cubicBezTo>
                  <a:close/>
                  <a:moveTo>
                    <a:pt x="80" y="97"/>
                  </a:moveTo>
                  <a:cubicBezTo>
                    <a:pt x="75" y="99"/>
                    <a:pt x="71" y="100"/>
                    <a:pt x="66" y="100"/>
                  </a:cubicBezTo>
                  <a:cubicBezTo>
                    <a:pt x="53" y="100"/>
                    <a:pt x="41" y="92"/>
                    <a:pt x="36" y="80"/>
                  </a:cubicBezTo>
                  <a:cubicBezTo>
                    <a:pt x="28" y="64"/>
                    <a:pt x="35" y="44"/>
                    <a:pt x="52" y="36"/>
                  </a:cubicBezTo>
                  <a:cubicBezTo>
                    <a:pt x="56" y="34"/>
                    <a:pt x="61" y="33"/>
                    <a:pt x="66" y="33"/>
                  </a:cubicBezTo>
                  <a:cubicBezTo>
                    <a:pt x="79" y="33"/>
                    <a:pt x="91" y="41"/>
                    <a:pt x="96" y="53"/>
                  </a:cubicBezTo>
                  <a:cubicBezTo>
                    <a:pt x="104" y="69"/>
                    <a:pt x="96" y="89"/>
                    <a:pt x="80" y="97"/>
                  </a:cubicBezTo>
                  <a:close/>
                  <a:moveTo>
                    <a:pt x="80" y="97"/>
                  </a:moveTo>
                  <a:cubicBezTo>
                    <a:pt x="80" y="97"/>
                    <a:pt x="80" y="97"/>
                    <a:pt x="80" y="97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035"/>
            <p:cNvSpPr>
              <a:spLocks noEditPoints="1"/>
            </p:cNvSpPr>
            <p:nvPr/>
          </p:nvSpPr>
          <p:spPr bwMode="auto">
            <a:xfrm>
              <a:off x="7827445" y="4957537"/>
              <a:ext cx="292100" cy="295275"/>
            </a:xfrm>
            <a:custGeom>
              <a:avLst/>
              <a:gdLst>
                <a:gd name="T0" fmla="*/ 74 w 78"/>
                <a:gd name="T1" fmla="*/ 44 h 78"/>
                <a:gd name="T2" fmla="*/ 70 w 78"/>
                <a:gd name="T3" fmla="*/ 43 h 78"/>
                <a:gd name="T4" fmla="*/ 70 w 78"/>
                <a:gd name="T5" fmla="*/ 34 h 78"/>
                <a:gd name="T6" fmla="*/ 74 w 78"/>
                <a:gd name="T7" fmla="*/ 32 h 78"/>
                <a:gd name="T8" fmla="*/ 76 w 78"/>
                <a:gd name="T9" fmla="*/ 25 h 78"/>
                <a:gd name="T10" fmla="*/ 74 w 78"/>
                <a:gd name="T11" fmla="*/ 20 h 78"/>
                <a:gd name="T12" fmla="*/ 67 w 78"/>
                <a:gd name="T13" fmla="*/ 18 h 78"/>
                <a:gd name="T14" fmla="*/ 63 w 78"/>
                <a:gd name="T15" fmla="*/ 19 h 78"/>
                <a:gd name="T16" fmla="*/ 57 w 78"/>
                <a:gd name="T17" fmla="*/ 13 h 78"/>
                <a:gd name="T18" fmla="*/ 58 w 78"/>
                <a:gd name="T19" fmla="*/ 9 h 78"/>
                <a:gd name="T20" fmla="*/ 55 w 78"/>
                <a:gd name="T21" fmla="*/ 3 h 78"/>
                <a:gd name="T22" fmla="*/ 50 w 78"/>
                <a:gd name="T23" fmla="*/ 1 h 78"/>
                <a:gd name="T24" fmla="*/ 44 w 78"/>
                <a:gd name="T25" fmla="*/ 4 h 78"/>
                <a:gd name="T26" fmla="*/ 42 w 78"/>
                <a:gd name="T27" fmla="*/ 8 h 78"/>
                <a:gd name="T28" fmla="*/ 33 w 78"/>
                <a:gd name="T29" fmla="*/ 8 h 78"/>
                <a:gd name="T30" fmla="*/ 31 w 78"/>
                <a:gd name="T31" fmla="*/ 4 h 78"/>
                <a:gd name="T32" fmla="*/ 24 w 78"/>
                <a:gd name="T33" fmla="*/ 2 h 78"/>
                <a:gd name="T34" fmla="*/ 19 w 78"/>
                <a:gd name="T35" fmla="*/ 4 h 78"/>
                <a:gd name="T36" fmla="*/ 17 w 78"/>
                <a:gd name="T37" fmla="*/ 11 h 78"/>
                <a:gd name="T38" fmla="*/ 19 w 78"/>
                <a:gd name="T39" fmla="*/ 15 h 78"/>
                <a:gd name="T40" fmla="*/ 13 w 78"/>
                <a:gd name="T41" fmla="*/ 21 h 78"/>
                <a:gd name="T42" fmla="*/ 8 w 78"/>
                <a:gd name="T43" fmla="*/ 20 h 78"/>
                <a:gd name="T44" fmla="*/ 2 w 78"/>
                <a:gd name="T45" fmla="*/ 23 h 78"/>
                <a:gd name="T46" fmla="*/ 0 w 78"/>
                <a:gd name="T47" fmla="*/ 28 h 78"/>
                <a:gd name="T48" fmla="*/ 0 w 78"/>
                <a:gd name="T49" fmla="*/ 32 h 78"/>
                <a:gd name="T50" fmla="*/ 3 w 78"/>
                <a:gd name="T51" fmla="*/ 34 h 78"/>
                <a:gd name="T52" fmla="*/ 7 w 78"/>
                <a:gd name="T53" fmla="*/ 36 h 78"/>
                <a:gd name="T54" fmla="*/ 7 w 78"/>
                <a:gd name="T55" fmla="*/ 45 h 78"/>
                <a:gd name="T56" fmla="*/ 3 w 78"/>
                <a:gd name="T57" fmla="*/ 47 h 78"/>
                <a:gd name="T58" fmla="*/ 1 w 78"/>
                <a:gd name="T59" fmla="*/ 54 h 78"/>
                <a:gd name="T60" fmla="*/ 3 w 78"/>
                <a:gd name="T61" fmla="*/ 59 h 78"/>
                <a:gd name="T62" fmla="*/ 10 w 78"/>
                <a:gd name="T63" fmla="*/ 61 h 78"/>
                <a:gd name="T64" fmla="*/ 14 w 78"/>
                <a:gd name="T65" fmla="*/ 59 h 78"/>
                <a:gd name="T66" fmla="*/ 21 w 78"/>
                <a:gd name="T67" fmla="*/ 66 h 78"/>
                <a:gd name="T68" fmla="*/ 19 w 78"/>
                <a:gd name="T69" fmla="*/ 70 h 78"/>
                <a:gd name="T70" fmla="*/ 19 w 78"/>
                <a:gd name="T71" fmla="*/ 73 h 78"/>
                <a:gd name="T72" fmla="*/ 22 w 78"/>
                <a:gd name="T73" fmla="*/ 76 h 78"/>
                <a:gd name="T74" fmla="*/ 27 w 78"/>
                <a:gd name="T75" fmla="*/ 78 h 78"/>
                <a:gd name="T76" fmla="*/ 31 w 78"/>
                <a:gd name="T77" fmla="*/ 78 h 78"/>
                <a:gd name="T78" fmla="*/ 34 w 78"/>
                <a:gd name="T79" fmla="*/ 75 h 78"/>
                <a:gd name="T80" fmla="*/ 35 w 78"/>
                <a:gd name="T81" fmla="*/ 71 h 78"/>
                <a:gd name="T82" fmla="*/ 44 w 78"/>
                <a:gd name="T83" fmla="*/ 71 h 78"/>
                <a:gd name="T84" fmla="*/ 46 w 78"/>
                <a:gd name="T85" fmla="*/ 75 h 78"/>
                <a:gd name="T86" fmla="*/ 53 w 78"/>
                <a:gd name="T87" fmla="*/ 77 h 78"/>
                <a:gd name="T88" fmla="*/ 58 w 78"/>
                <a:gd name="T89" fmla="*/ 75 h 78"/>
                <a:gd name="T90" fmla="*/ 60 w 78"/>
                <a:gd name="T91" fmla="*/ 68 h 78"/>
                <a:gd name="T92" fmla="*/ 59 w 78"/>
                <a:gd name="T93" fmla="*/ 64 h 78"/>
                <a:gd name="T94" fmla="*/ 65 w 78"/>
                <a:gd name="T95" fmla="*/ 57 h 78"/>
                <a:gd name="T96" fmla="*/ 69 w 78"/>
                <a:gd name="T97" fmla="*/ 59 h 78"/>
                <a:gd name="T98" fmla="*/ 73 w 78"/>
                <a:gd name="T99" fmla="*/ 59 h 78"/>
                <a:gd name="T100" fmla="*/ 75 w 78"/>
                <a:gd name="T101" fmla="*/ 56 h 78"/>
                <a:gd name="T102" fmla="*/ 77 w 78"/>
                <a:gd name="T103" fmla="*/ 51 h 78"/>
                <a:gd name="T104" fmla="*/ 74 w 78"/>
                <a:gd name="T105" fmla="*/ 44 h 78"/>
                <a:gd name="T106" fmla="*/ 47 w 78"/>
                <a:gd name="T107" fmla="*/ 57 h 78"/>
                <a:gd name="T108" fmla="*/ 39 w 78"/>
                <a:gd name="T109" fmla="*/ 59 h 78"/>
                <a:gd name="T110" fmla="*/ 21 w 78"/>
                <a:gd name="T111" fmla="*/ 48 h 78"/>
                <a:gd name="T112" fmla="*/ 30 w 78"/>
                <a:gd name="T113" fmla="*/ 21 h 78"/>
                <a:gd name="T114" fmla="*/ 39 w 78"/>
                <a:gd name="T115" fmla="*/ 20 h 78"/>
                <a:gd name="T116" fmla="*/ 57 w 78"/>
                <a:gd name="T117" fmla="*/ 31 h 78"/>
                <a:gd name="T118" fmla="*/ 47 w 78"/>
                <a:gd name="T119" fmla="*/ 57 h 78"/>
                <a:gd name="T120" fmla="*/ 47 w 78"/>
                <a:gd name="T121" fmla="*/ 57 h 78"/>
                <a:gd name="T122" fmla="*/ 47 w 78"/>
                <a:gd name="T123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8">
                  <a:moveTo>
                    <a:pt x="74" y="44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71" y="40"/>
                    <a:pt x="70" y="37"/>
                    <a:pt x="70" y="34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6" y="31"/>
                    <a:pt x="77" y="28"/>
                    <a:pt x="76" y="25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18"/>
                    <a:pt x="70" y="16"/>
                    <a:pt x="67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7"/>
                    <a:pt x="59" y="15"/>
                    <a:pt x="57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7"/>
                    <a:pt x="58" y="4"/>
                    <a:pt x="55" y="3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7" y="0"/>
                    <a:pt x="44" y="1"/>
                    <a:pt x="44" y="4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9" y="8"/>
                    <a:pt x="36" y="8"/>
                    <a:pt x="33" y="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2"/>
                    <a:pt x="27" y="1"/>
                    <a:pt x="24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5"/>
                    <a:pt x="16" y="8"/>
                    <a:pt x="17" y="1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7"/>
                    <a:pt x="14" y="19"/>
                    <a:pt x="13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19"/>
                    <a:pt x="3" y="20"/>
                    <a:pt x="2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1"/>
                    <a:pt x="0" y="32"/>
                  </a:cubicBezTo>
                  <a:cubicBezTo>
                    <a:pt x="1" y="33"/>
                    <a:pt x="2" y="34"/>
                    <a:pt x="3" y="3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42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8"/>
                    <a:pt x="0" y="51"/>
                    <a:pt x="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7" y="62"/>
                    <a:pt x="10" y="61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6" y="62"/>
                    <a:pt x="18" y="64"/>
                    <a:pt x="21" y="66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20" y="75"/>
                    <a:pt x="21" y="76"/>
                    <a:pt x="22" y="76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9" y="78"/>
                    <a:pt x="30" y="78"/>
                    <a:pt x="31" y="78"/>
                  </a:cubicBezTo>
                  <a:cubicBezTo>
                    <a:pt x="32" y="77"/>
                    <a:pt x="33" y="76"/>
                    <a:pt x="34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8" y="71"/>
                    <a:pt x="41" y="71"/>
                    <a:pt x="44" y="71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7"/>
                    <a:pt x="50" y="78"/>
                    <a:pt x="53" y="77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0" y="74"/>
                    <a:pt x="62" y="71"/>
                    <a:pt x="60" y="6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1" y="62"/>
                    <a:pt x="63" y="60"/>
                    <a:pt x="65" y="57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59"/>
                    <a:pt x="72" y="59"/>
                    <a:pt x="73" y="59"/>
                  </a:cubicBezTo>
                  <a:cubicBezTo>
                    <a:pt x="74" y="58"/>
                    <a:pt x="75" y="57"/>
                    <a:pt x="75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48"/>
                    <a:pt x="77" y="45"/>
                    <a:pt x="74" y="44"/>
                  </a:cubicBezTo>
                  <a:close/>
                  <a:moveTo>
                    <a:pt x="47" y="57"/>
                  </a:moveTo>
                  <a:cubicBezTo>
                    <a:pt x="44" y="58"/>
                    <a:pt x="42" y="59"/>
                    <a:pt x="39" y="59"/>
                  </a:cubicBezTo>
                  <a:cubicBezTo>
                    <a:pt x="31" y="59"/>
                    <a:pt x="24" y="55"/>
                    <a:pt x="21" y="48"/>
                  </a:cubicBezTo>
                  <a:cubicBezTo>
                    <a:pt x="16" y="38"/>
                    <a:pt x="21" y="26"/>
                    <a:pt x="30" y="21"/>
                  </a:cubicBezTo>
                  <a:cubicBezTo>
                    <a:pt x="33" y="20"/>
                    <a:pt x="36" y="20"/>
                    <a:pt x="39" y="20"/>
                  </a:cubicBezTo>
                  <a:cubicBezTo>
                    <a:pt x="46" y="20"/>
                    <a:pt x="53" y="24"/>
                    <a:pt x="57" y="31"/>
                  </a:cubicBezTo>
                  <a:cubicBezTo>
                    <a:pt x="61" y="41"/>
                    <a:pt x="57" y="53"/>
                    <a:pt x="47" y="57"/>
                  </a:cubicBezTo>
                  <a:close/>
                  <a:moveTo>
                    <a:pt x="47" y="57"/>
                  </a:moveTo>
                  <a:cubicBezTo>
                    <a:pt x="47" y="57"/>
                    <a:pt x="47" y="57"/>
                    <a:pt x="47" y="57"/>
                  </a:cubicBezTo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 useBgFill="1">
        <p:nvSpPr>
          <p:cNvPr id="24" name="TextBox 23"/>
          <p:cNvSpPr txBox="1"/>
          <p:nvPr/>
        </p:nvSpPr>
        <p:spPr>
          <a:xfrm>
            <a:off x="863044" y="1196059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원가지수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제도와 보험금 누수 방지 업무 실행 주체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6695" y="324648"/>
            <a:ext cx="46631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</a:t>
            </a:r>
            <a:r>
              <a:rPr lang="en-US" altLang="ko-KR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3200" spc="-15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실행주체</a:t>
            </a:r>
            <a:r>
              <a:rPr lang="ko-KR" altLang="en-US" sz="32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설립</a:t>
            </a:r>
          </a:p>
        </p:txBody>
      </p:sp>
      <p:sp>
        <p:nvSpPr>
          <p:cNvPr id="18" name="모서리가 둥근 직사각형 43">
            <a:extLst>
              <a:ext uri="{FF2B5EF4-FFF2-40B4-BE49-F238E27FC236}">
                <a16:creationId xmlns:a16="http://schemas.microsoft.com/office/drawing/2014/main" id="{34F74B57-81CD-4C10-9F0D-480A3C262538}"/>
              </a:ext>
            </a:extLst>
          </p:cNvPr>
          <p:cNvSpPr/>
          <p:nvPr/>
        </p:nvSpPr>
        <p:spPr>
          <a:xfrm>
            <a:off x="770555" y="2636430"/>
            <a:ext cx="3649045" cy="1393053"/>
          </a:xfrm>
          <a:prstGeom prst="roundRect">
            <a:avLst/>
          </a:prstGeom>
          <a:gradFill flip="none" rotWithShape="1">
            <a:gsLst>
              <a:gs pos="52000">
                <a:srgbClr val="EBEBEB"/>
              </a:gs>
              <a:gs pos="0">
                <a:srgbClr val="DBDBDB"/>
              </a:gs>
              <a:gs pos="100000">
                <a:srgbClr val="FFFFFF"/>
              </a:gs>
            </a:gsLst>
            <a:lin ang="3000000" scaled="0"/>
            <a:tileRect/>
          </a:gradFill>
          <a:ln w="34925">
            <a:solidFill>
              <a:srgbClr val="F7F7F7"/>
            </a:solidFill>
          </a:ln>
          <a:effectLst>
            <a:outerShdw blurRad="4064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ko-KR" altLang="en-US" sz="15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자동차보험 보험금평가위원회</a:t>
            </a:r>
            <a:r>
              <a:rPr lang="en-US" altLang="ko-KR" sz="10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가칭</a:t>
            </a:r>
            <a:r>
              <a:rPr lang="en-US" altLang="ko-KR" sz="10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kern="0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330629" y="3173317"/>
            <a:ext cx="6407939" cy="1411172"/>
            <a:chOff x="5330629" y="3173317"/>
            <a:chExt cx="6407939" cy="1411172"/>
          </a:xfrm>
        </p:grpSpPr>
        <p:grpSp>
          <p:nvGrpSpPr>
            <p:cNvPr id="16" name="그룹 43"/>
            <p:cNvGrpSpPr/>
            <p:nvPr/>
          </p:nvGrpSpPr>
          <p:grpSpPr>
            <a:xfrm>
              <a:off x="5330629" y="3253985"/>
              <a:ext cx="6407939" cy="1330504"/>
              <a:chOff x="1276350" y="965021"/>
              <a:chExt cx="4288535" cy="1330504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1276350" y="965021"/>
                <a:ext cx="4231823" cy="133050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5260084" y="965021"/>
                <a:ext cx="304801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solidFill>
                <a:srgbClr val="4C6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44"/>
            <p:cNvGrpSpPr/>
            <p:nvPr/>
          </p:nvGrpSpPr>
          <p:grpSpPr>
            <a:xfrm>
              <a:off x="5790858" y="3173317"/>
              <a:ext cx="1036972" cy="1243679"/>
              <a:chOff x="1584360" y="887528"/>
              <a:chExt cx="693997" cy="1243679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9352" y="1636207"/>
                <a:ext cx="512108" cy="495000"/>
              </a:xfrm>
              <a:prstGeom prst="rect">
                <a:avLst/>
              </a:prstGeom>
            </p:spPr>
          </p:pic>
          <p:grpSp>
            <p:nvGrpSpPr>
              <p:cNvPr id="23" name="그룹 48"/>
              <p:cNvGrpSpPr/>
              <p:nvPr/>
            </p:nvGrpSpPr>
            <p:grpSpPr>
              <a:xfrm>
                <a:off x="1584360" y="887528"/>
                <a:ext cx="693997" cy="1114834"/>
                <a:chOff x="5732555" y="2302498"/>
                <a:chExt cx="1108913" cy="1967876"/>
              </a:xfrm>
            </p:grpSpPr>
            <p:sp>
              <p:nvSpPr>
                <p:cNvPr id="25" name="자유형 24"/>
                <p:cNvSpPr/>
                <p:nvPr/>
              </p:nvSpPr>
              <p:spPr>
                <a:xfrm>
                  <a:off x="5856383" y="2302498"/>
                  <a:ext cx="985085" cy="1967876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6000">
                      <a:srgbClr val="4C6694"/>
                    </a:gs>
                    <a:gs pos="99187">
                      <a:srgbClr val="4C6694"/>
                    </a:gs>
                    <a:gs pos="90000">
                      <a:srgbClr val="2D3D59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 dirty="0">
                      <a:latin typeface="나눔고딕 ExtraBold" pitchFamily="50" charset="-127"/>
                      <a:ea typeface="나눔고딕 ExtraBold" pitchFamily="50" charset="-127"/>
                    </a:rPr>
                    <a:t>구성</a:t>
                  </a:r>
                </a:p>
              </p:txBody>
            </p:sp>
            <p:sp>
              <p:nvSpPr>
                <p:cNvPr id="26" name="자유형 25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4000">
                      <a:srgbClr val="4C6694"/>
                    </a:gs>
                    <a:gs pos="80000">
                      <a:srgbClr val="2D3D5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그룹 29"/>
          <p:cNvGrpSpPr/>
          <p:nvPr/>
        </p:nvGrpSpPr>
        <p:grpSpPr>
          <a:xfrm>
            <a:off x="5292110" y="4868139"/>
            <a:ext cx="6407939" cy="1411172"/>
            <a:chOff x="1631948" y="4627360"/>
            <a:chExt cx="4288535" cy="1411172"/>
          </a:xfrm>
        </p:grpSpPr>
        <p:grpSp>
          <p:nvGrpSpPr>
            <p:cNvPr id="31" name="그룹 43"/>
            <p:cNvGrpSpPr/>
            <p:nvPr/>
          </p:nvGrpSpPr>
          <p:grpSpPr>
            <a:xfrm>
              <a:off x="1631948" y="4708028"/>
              <a:ext cx="4288535" cy="1330504"/>
              <a:chOff x="1276350" y="965021"/>
              <a:chExt cx="4288535" cy="1330504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1276350" y="965021"/>
                <a:ext cx="4231823" cy="133050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 39"/>
              <p:cNvSpPr/>
              <p:nvPr/>
            </p:nvSpPr>
            <p:spPr>
              <a:xfrm>
                <a:off x="5260084" y="965021"/>
                <a:ext cx="304801" cy="1330504"/>
              </a:xfrm>
              <a:custGeom>
                <a:avLst/>
                <a:gdLst>
                  <a:gd name="connsiteX0" fmla="*/ 0 w 352425"/>
                  <a:gd name="connsiteY0" fmla="*/ 0 h 1330504"/>
                  <a:gd name="connsiteX1" fmla="*/ 132291 w 352425"/>
                  <a:gd name="connsiteY1" fmla="*/ 0 h 1330504"/>
                  <a:gd name="connsiteX2" fmla="*/ 352425 w 352425"/>
                  <a:gd name="connsiteY2" fmla="*/ 220134 h 1330504"/>
                  <a:gd name="connsiteX3" fmla="*/ 352425 w 352425"/>
                  <a:gd name="connsiteY3" fmla="*/ 1110370 h 1330504"/>
                  <a:gd name="connsiteX4" fmla="*/ 132291 w 352425"/>
                  <a:gd name="connsiteY4" fmla="*/ 1330504 h 1330504"/>
                  <a:gd name="connsiteX5" fmla="*/ 0 w 352425"/>
                  <a:gd name="connsiteY5" fmla="*/ 1330504 h 133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425" h="1330504">
                    <a:moveTo>
                      <a:pt x="0" y="0"/>
                    </a:moveTo>
                    <a:lnTo>
                      <a:pt x="132291" y="0"/>
                    </a:lnTo>
                    <a:cubicBezTo>
                      <a:pt x="253868" y="0"/>
                      <a:pt x="352425" y="98557"/>
                      <a:pt x="352425" y="220134"/>
                    </a:cubicBezTo>
                    <a:lnTo>
                      <a:pt x="352425" y="1110370"/>
                    </a:lnTo>
                    <a:cubicBezTo>
                      <a:pt x="352425" y="1231947"/>
                      <a:pt x="253868" y="1330504"/>
                      <a:pt x="132291" y="1330504"/>
                    </a:cubicBezTo>
                    <a:lnTo>
                      <a:pt x="0" y="13305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44"/>
            <p:cNvGrpSpPr/>
            <p:nvPr/>
          </p:nvGrpSpPr>
          <p:grpSpPr>
            <a:xfrm>
              <a:off x="1939962" y="4627360"/>
              <a:ext cx="693996" cy="1243679"/>
              <a:chOff x="1584364" y="887528"/>
              <a:chExt cx="693996" cy="1243679"/>
            </a:xfrm>
          </p:grpSpPr>
          <p:pic>
            <p:nvPicPr>
              <p:cNvPr id="35" name="그림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9352" y="1636207"/>
                <a:ext cx="512108" cy="495000"/>
              </a:xfrm>
              <a:prstGeom prst="rect">
                <a:avLst/>
              </a:prstGeom>
            </p:spPr>
          </p:pic>
          <p:grpSp>
            <p:nvGrpSpPr>
              <p:cNvPr id="36" name="그룹 48"/>
              <p:cNvGrpSpPr/>
              <p:nvPr/>
            </p:nvGrpSpPr>
            <p:grpSpPr>
              <a:xfrm>
                <a:off x="1584364" y="887528"/>
                <a:ext cx="693996" cy="1114834"/>
                <a:chOff x="5732555" y="2302498"/>
                <a:chExt cx="1108910" cy="1967876"/>
              </a:xfrm>
            </p:grpSpPr>
            <p:sp>
              <p:nvSpPr>
                <p:cNvPr id="37" name="자유형 36"/>
                <p:cNvSpPr/>
                <p:nvPr/>
              </p:nvSpPr>
              <p:spPr>
                <a:xfrm>
                  <a:off x="5856380" y="2302498"/>
                  <a:ext cx="985085" cy="1967876"/>
                </a:xfrm>
                <a:custGeom>
                  <a:avLst/>
                  <a:gdLst>
                    <a:gd name="connsiteX0" fmla="*/ 0 w 1436734"/>
                    <a:gd name="connsiteY0" fmla="*/ 0 h 1967876"/>
                    <a:gd name="connsiteX1" fmla="*/ 250877 w 1436734"/>
                    <a:gd name="connsiteY1" fmla="*/ 0 h 1967876"/>
                    <a:gd name="connsiteX2" fmla="*/ 317546 w 1436734"/>
                    <a:gd name="connsiteY2" fmla="*/ 0 h 1967876"/>
                    <a:gd name="connsiteX3" fmla="*/ 1308141 w 1436734"/>
                    <a:gd name="connsiteY3" fmla="*/ 0 h 1967876"/>
                    <a:gd name="connsiteX4" fmla="*/ 1436734 w 1436734"/>
                    <a:gd name="connsiteY4" fmla="*/ 128593 h 1967876"/>
                    <a:gd name="connsiteX5" fmla="*/ 1436734 w 1436734"/>
                    <a:gd name="connsiteY5" fmla="*/ 1839283 h 1967876"/>
                    <a:gd name="connsiteX6" fmla="*/ 1308141 w 1436734"/>
                    <a:gd name="connsiteY6" fmla="*/ 1967876 h 1967876"/>
                    <a:gd name="connsiteX7" fmla="*/ 250877 w 1436734"/>
                    <a:gd name="connsiteY7" fmla="*/ 1967876 h 1967876"/>
                    <a:gd name="connsiteX8" fmla="*/ 122284 w 1436734"/>
                    <a:gd name="connsiteY8" fmla="*/ 1839283 h 1967876"/>
                    <a:gd name="connsiteX9" fmla="*/ 122284 w 1436734"/>
                    <a:gd name="connsiteY9" fmla="*/ 128593 h 1967876"/>
                    <a:gd name="connsiteX10" fmla="*/ 124655 w 1436734"/>
                    <a:gd name="connsiteY10" fmla="*/ 116851 h 1967876"/>
                    <a:gd name="connsiteX11" fmla="*/ 120939 w 1436734"/>
                    <a:gd name="connsiteY11" fmla="*/ 116851 h 1967876"/>
                    <a:gd name="connsiteX12" fmla="*/ 112554 w 1436734"/>
                    <a:gd name="connsiteY12" fmla="*/ 75316 h 1967876"/>
                    <a:gd name="connsiteX13" fmla="*/ 46658 w 1436734"/>
                    <a:gd name="connsiteY13" fmla="*/ 9420 h 196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36734" h="1967876">
                      <a:moveTo>
                        <a:pt x="0" y="0"/>
                      </a:moveTo>
                      <a:lnTo>
                        <a:pt x="250877" y="0"/>
                      </a:lnTo>
                      <a:lnTo>
                        <a:pt x="317546" y="0"/>
                      </a:lnTo>
                      <a:lnTo>
                        <a:pt x="1308141" y="0"/>
                      </a:lnTo>
                      <a:cubicBezTo>
                        <a:pt x="1379161" y="0"/>
                        <a:pt x="1436734" y="57573"/>
                        <a:pt x="1436734" y="128593"/>
                      </a:cubicBezTo>
                      <a:lnTo>
                        <a:pt x="1436734" y="1839283"/>
                      </a:lnTo>
                      <a:cubicBezTo>
                        <a:pt x="1436734" y="1910303"/>
                        <a:pt x="1379161" y="1967876"/>
                        <a:pt x="1308141" y="1967876"/>
                      </a:cubicBezTo>
                      <a:lnTo>
                        <a:pt x="250877" y="1967876"/>
                      </a:lnTo>
                      <a:cubicBezTo>
                        <a:pt x="179857" y="1967876"/>
                        <a:pt x="122284" y="1910303"/>
                        <a:pt x="122284" y="1839283"/>
                      </a:cubicBezTo>
                      <a:lnTo>
                        <a:pt x="122284" y="128593"/>
                      </a:lnTo>
                      <a:lnTo>
                        <a:pt x="124655" y="116851"/>
                      </a:lnTo>
                      <a:lnTo>
                        <a:pt x="120939" y="116851"/>
                      </a:lnTo>
                      <a:lnTo>
                        <a:pt x="112554" y="75316"/>
                      </a:lnTo>
                      <a:cubicBezTo>
                        <a:pt x="100022" y="45687"/>
                        <a:pt x="76286" y="21952"/>
                        <a:pt x="46658" y="942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latin typeface="나눔고딕 ExtraBold" pitchFamily="50" charset="-127"/>
                      <a:ea typeface="나눔고딕 ExtraBold" pitchFamily="50" charset="-127"/>
                    </a:rPr>
                    <a:t>업무</a:t>
                  </a:r>
                </a:p>
              </p:txBody>
            </p:sp>
            <p:sp>
              <p:nvSpPr>
                <p:cNvPr id="38" name="자유형 37"/>
                <p:cNvSpPr/>
                <p:nvPr/>
              </p:nvSpPr>
              <p:spPr>
                <a:xfrm>
                  <a:off x="5732555" y="2302498"/>
                  <a:ext cx="247650" cy="123825"/>
                </a:xfrm>
                <a:custGeom>
                  <a:avLst/>
                  <a:gdLst>
                    <a:gd name="connsiteX0" fmla="*/ 123825 w 247650"/>
                    <a:gd name="connsiteY0" fmla="*/ 0 h 123825"/>
                    <a:gd name="connsiteX1" fmla="*/ 247650 w 247650"/>
                    <a:gd name="connsiteY1" fmla="*/ 123825 h 123825"/>
                    <a:gd name="connsiteX2" fmla="*/ 0 w 247650"/>
                    <a:gd name="connsiteY2" fmla="*/ 123825 h 123825"/>
                    <a:gd name="connsiteX3" fmla="*/ 123825 w 24765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23825">
                      <a:moveTo>
                        <a:pt x="123825" y="0"/>
                      </a:moveTo>
                      <a:cubicBezTo>
                        <a:pt x="192212" y="0"/>
                        <a:pt x="247650" y="55438"/>
                        <a:pt x="247650" y="123825"/>
                      </a:cubicBezTo>
                      <a:lnTo>
                        <a:pt x="0" y="123825"/>
                      </a:lnTo>
                      <a:cubicBezTo>
                        <a:pt x="0" y="55438"/>
                        <a:pt x="55438" y="0"/>
                        <a:pt x="123825" y="0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2711451" y="4751784"/>
              <a:ext cx="2659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제도변화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모니터링</a:t>
              </a:r>
              <a:endPara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just"/>
              <a:r>
                <a:rPr lang="ko-KR" altLang="en-US" sz="16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제도변화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6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효과산출</a:t>
              </a:r>
              <a:r>
                <a:rPr lang="en-US" altLang="ko-KR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공표</a:t>
              </a:r>
              <a:endPara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just"/>
              <a:r>
                <a:rPr lang="ko-KR" altLang="en-US" sz="16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의무담보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보험금원가지수 산출</a:t>
              </a:r>
              <a:r>
                <a:rPr lang="en-US" altLang="ko-KR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공표</a:t>
              </a:r>
              <a:endPara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just"/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</a:t>
              </a:r>
              <a:r>
                <a:rPr lang="ko-KR" altLang="en-US" sz="16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보험금누수</a:t>
              </a:r>
              <a:r>
                <a:rPr lang="ko-KR" altLang="en-US" sz="16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방지 상시 제도개선</a:t>
              </a:r>
              <a:endPara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57166" y="3312069"/>
            <a:ext cx="3973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∙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유관부처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just"/>
            <a:r>
              <a:rPr lang="en-US" altLang="ko-KR" sz="1400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∙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학계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자동차보험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법률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just"/>
            <a:r>
              <a:rPr lang="en-US" altLang="ko-KR" sz="1400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∙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전문가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자동차보험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법률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just"/>
            <a:r>
              <a:rPr lang="en-US" altLang="ko-KR" sz="1400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∙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소비자단체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just"/>
            <a:r>
              <a:rPr lang="en-US" altLang="ko-KR" sz="1400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∙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손해보험협회</a:t>
            </a:r>
          </a:p>
        </p:txBody>
      </p:sp>
      <p:pic>
        <p:nvPicPr>
          <p:cNvPr id="34" name="그래픽 34" descr="남자 집단">
            <a:extLst>
              <a:ext uri="{FF2B5EF4-FFF2-40B4-BE49-F238E27FC236}">
                <a16:creationId xmlns:a16="http://schemas.microsoft.com/office/drawing/2014/main" id="{67FD2E52-F06F-4B6A-9265-B7DB5405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8565" y="3858277"/>
            <a:ext cx="430436" cy="430436"/>
          </a:xfrm>
          <a:prstGeom prst="rect">
            <a:avLst/>
          </a:prstGeom>
          <a:noFill/>
        </p:spPr>
      </p:pic>
      <p:pic>
        <p:nvPicPr>
          <p:cNvPr id="42" name="그래픽 34" descr="클립보드 선택 표시됨">
            <a:extLst>
              <a:ext uri="{FF2B5EF4-FFF2-40B4-BE49-F238E27FC236}">
                <a16:creationId xmlns:a16="http://schemas.microsoft.com/office/drawing/2014/main" id="{F0F43217-7769-4E71-AD12-DA4F646822F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3038" y="5585644"/>
            <a:ext cx="387169" cy="3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10485745" cy="5580011"/>
            <a:chOff x="672441" y="0"/>
            <a:chExt cx="10485745" cy="5580011"/>
          </a:xfrm>
        </p:grpSpPr>
        <p:sp>
          <p:nvSpPr>
            <p:cNvPr id="16" name="TextBox 15"/>
            <p:cNvSpPr txBox="1"/>
            <p:nvPr/>
          </p:nvSpPr>
          <p:spPr>
            <a:xfrm>
              <a:off x="1565753" y="3116706"/>
              <a:ext cx="1354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자동차사고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7321" y="927789"/>
              <a:ext cx="9669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법률제도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계약관계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에 따라 자동차보험 상품이 만들어진다</a:t>
              </a:r>
            </a:p>
          </p:txBody>
        </p:sp>
        <p:sp>
          <p:nvSpPr>
            <p:cNvPr id="42" name="자유형 41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3"/>
            <p:cNvSpPr>
              <a:spLocks noEditPoints="1"/>
            </p:cNvSpPr>
            <p:nvPr/>
          </p:nvSpPr>
          <p:spPr bwMode="auto">
            <a:xfrm>
              <a:off x="2026956" y="2692168"/>
              <a:ext cx="463046" cy="375884"/>
            </a:xfrm>
            <a:custGeom>
              <a:avLst/>
              <a:gdLst>
                <a:gd name="T0" fmla="*/ 200 w 293"/>
                <a:gd name="T1" fmla="*/ 80 h 187"/>
                <a:gd name="T2" fmla="*/ 240 w 293"/>
                <a:gd name="T3" fmla="*/ 40 h 187"/>
                <a:gd name="T4" fmla="*/ 200 w 293"/>
                <a:gd name="T5" fmla="*/ 0 h 187"/>
                <a:gd name="T6" fmla="*/ 160 w 293"/>
                <a:gd name="T7" fmla="*/ 40 h 187"/>
                <a:gd name="T8" fmla="*/ 200 w 293"/>
                <a:gd name="T9" fmla="*/ 80 h 187"/>
                <a:gd name="T10" fmla="*/ 200 w 293"/>
                <a:gd name="T11" fmla="*/ 80 h 187"/>
                <a:gd name="T12" fmla="*/ 93 w 293"/>
                <a:gd name="T13" fmla="*/ 80 h 187"/>
                <a:gd name="T14" fmla="*/ 133 w 293"/>
                <a:gd name="T15" fmla="*/ 40 h 187"/>
                <a:gd name="T16" fmla="*/ 93 w 293"/>
                <a:gd name="T17" fmla="*/ 0 h 187"/>
                <a:gd name="T18" fmla="*/ 53 w 293"/>
                <a:gd name="T19" fmla="*/ 40 h 187"/>
                <a:gd name="T20" fmla="*/ 93 w 293"/>
                <a:gd name="T21" fmla="*/ 80 h 187"/>
                <a:gd name="T22" fmla="*/ 93 w 293"/>
                <a:gd name="T23" fmla="*/ 80 h 187"/>
                <a:gd name="T24" fmla="*/ 93 w 293"/>
                <a:gd name="T25" fmla="*/ 107 h 187"/>
                <a:gd name="T26" fmla="*/ 0 w 293"/>
                <a:gd name="T27" fmla="*/ 154 h 187"/>
                <a:gd name="T28" fmla="*/ 0 w 293"/>
                <a:gd name="T29" fmla="*/ 187 h 187"/>
                <a:gd name="T30" fmla="*/ 187 w 293"/>
                <a:gd name="T31" fmla="*/ 187 h 187"/>
                <a:gd name="T32" fmla="*/ 187 w 293"/>
                <a:gd name="T33" fmla="*/ 154 h 187"/>
                <a:gd name="T34" fmla="*/ 93 w 293"/>
                <a:gd name="T35" fmla="*/ 107 h 187"/>
                <a:gd name="T36" fmla="*/ 93 w 293"/>
                <a:gd name="T37" fmla="*/ 107 h 187"/>
                <a:gd name="T38" fmla="*/ 200 w 293"/>
                <a:gd name="T39" fmla="*/ 107 h 187"/>
                <a:gd name="T40" fmla="*/ 187 w 293"/>
                <a:gd name="T41" fmla="*/ 108 h 187"/>
                <a:gd name="T42" fmla="*/ 213 w 293"/>
                <a:gd name="T43" fmla="*/ 154 h 187"/>
                <a:gd name="T44" fmla="*/ 213 w 293"/>
                <a:gd name="T45" fmla="*/ 187 h 187"/>
                <a:gd name="T46" fmla="*/ 293 w 293"/>
                <a:gd name="T47" fmla="*/ 187 h 187"/>
                <a:gd name="T48" fmla="*/ 293 w 293"/>
                <a:gd name="T49" fmla="*/ 154 h 187"/>
                <a:gd name="T50" fmla="*/ 200 w 293"/>
                <a:gd name="T51" fmla="*/ 107 h 187"/>
                <a:gd name="T52" fmla="*/ 200 w 293"/>
                <a:gd name="T53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187">
                  <a:moveTo>
                    <a:pt x="200" y="80"/>
                  </a:moveTo>
                  <a:cubicBezTo>
                    <a:pt x="222" y="80"/>
                    <a:pt x="240" y="62"/>
                    <a:pt x="240" y="40"/>
                  </a:cubicBezTo>
                  <a:cubicBezTo>
                    <a:pt x="240" y="18"/>
                    <a:pt x="222" y="0"/>
                    <a:pt x="200" y="0"/>
                  </a:cubicBezTo>
                  <a:cubicBezTo>
                    <a:pt x="178" y="0"/>
                    <a:pt x="160" y="18"/>
                    <a:pt x="160" y="40"/>
                  </a:cubicBezTo>
                  <a:cubicBezTo>
                    <a:pt x="160" y="62"/>
                    <a:pt x="178" y="80"/>
                    <a:pt x="200" y="80"/>
                  </a:cubicBezTo>
                  <a:lnTo>
                    <a:pt x="200" y="80"/>
                  </a:lnTo>
                  <a:close/>
                  <a:moveTo>
                    <a:pt x="93" y="80"/>
                  </a:moveTo>
                  <a:cubicBezTo>
                    <a:pt x="115" y="80"/>
                    <a:pt x="133" y="62"/>
                    <a:pt x="133" y="40"/>
                  </a:cubicBezTo>
                  <a:cubicBezTo>
                    <a:pt x="133" y="18"/>
                    <a:pt x="115" y="0"/>
                    <a:pt x="93" y="0"/>
                  </a:cubicBezTo>
                  <a:cubicBezTo>
                    <a:pt x="71" y="0"/>
                    <a:pt x="53" y="18"/>
                    <a:pt x="53" y="40"/>
                  </a:cubicBezTo>
                  <a:cubicBezTo>
                    <a:pt x="53" y="62"/>
                    <a:pt x="71" y="80"/>
                    <a:pt x="93" y="80"/>
                  </a:cubicBezTo>
                  <a:lnTo>
                    <a:pt x="93" y="80"/>
                  </a:lnTo>
                  <a:close/>
                  <a:moveTo>
                    <a:pt x="93" y="107"/>
                  </a:moveTo>
                  <a:cubicBezTo>
                    <a:pt x="62" y="107"/>
                    <a:pt x="0" y="123"/>
                    <a:pt x="0" y="154"/>
                  </a:cubicBezTo>
                  <a:lnTo>
                    <a:pt x="0" y="187"/>
                  </a:lnTo>
                  <a:lnTo>
                    <a:pt x="187" y="187"/>
                  </a:lnTo>
                  <a:lnTo>
                    <a:pt x="187" y="154"/>
                  </a:lnTo>
                  <a:cubicBezTo>
                    <a:pt x="187" y="123"/>
                    <a:pt x="124" y="107"/>
                    <a:pt x="93" y="107"/>
                  </a:cubicBezTo>
                  <a:lnTo>
                    <a:pt x="93" y="107"/>
                  </a:lnTo>
                  <a:close/>
                  <a:moveTo>
                    <a:pt x="200" y="107"/>
                  </a:moveTo>
                  <a:cubicBezTo>
                    <a:pt x="196" y="107"/>
                    <a:pt x="192" y="107"/>
                    <a:pt x="187" y="108"/>
                  </a:cubicBezTo>
                  <a:cubicBezTo>
                    <a:pt x="203" y="119"/>
                    <a:pt x="213" y="134"/>
                    <a:pt x="213" y="154"/>
                  </a:cubicBezTo>
                  <a:lnTo>
                    <a:pt x="213" y="187"/>
                  </a:lnTo>
                  <a:lnTo>
                    <a:pt x="293" y="187"/>
                  </a:lnTo>
                  <a:lnTo>
                    <a:pt x="293" y="154"/>
                  </a:lnTo>
                  <a:cubicBezTo>
                    <a:pt x="293" y="123"/>
                    <a:pt x="231" y="107"/>
                    <a:pt x="200" y="107"/>
                  </a:cubicBezTo>
                  <a:lnTo>
                    <a:pt x="200" y="1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70670" y="2682854"/>
              <a:ext cx="1906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법률관계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70670" y="3021408"/>
              <a:ext cx="6867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가해자와 피해자는 사고책임에 대한 배분을 위한 법률관계가 성립</a:t>
              </a:r>
              <a:endParaRPr lang="ko-KR" altLang="en-US" sz="1200" dirty="0">
                <a:solidFill>
                  <a:srgbClr val="929292"/>
                </a:solidFill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55689" y="2556651"/>
              <a:ext cx="2181775" cy="921575"/>
              <a:chOff x="2784909" y="1390486"/>
              <a:chExt cx="2049738" cy="921575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2784909" y="1390486"/>
                <a:ext cx="2049738" cy="92157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145296" y="2035062"/>
                <a:ext cx="1354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</a:rPr>
                  <a:t>자동차사고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290956" y="3703406"/>
              <a:ext cx="3964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민법과 </a:t>
              </a:r>
              <a:r>
                <a:rPr lang="ko-KR" altLang="en-US" sz="1600" dirty="0" err="1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자동차손해배상보장법</a:t>
              </a:r>
              <a:endParaRPr lang="ko-KR" altLang="en-US" sz="1600" dirty="0">
                <a:solidFill>
                  <a:srgbClr val="9292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90956" y="4041960"/>
              <a:ext cx="6867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민법상 원상회복은 </a:t>
              </a:r>
              <a:r>
                <a:rPr lang="en-US" altLang="ko-KR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‘</a:t>
              </a:r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금전</a:t>
              </a:r>
              <a:r>
                <a:rPr lang="en-US" altLang="ko-KR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’</a:t>
              </a:r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 통해 이루어지고</a:t>
              </a:r>
              <a:r>
                <a:rPr lang="en-US" altLang="ko-KR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배상관련은 채권채무관계를 기초로 이루어짐</a:t>
              </a:r>
              <a:endParaRPr lang="en-US" altLang="ko-KR" sz="1200" dirty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1200" dirty="0" err="1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자동차손해배상보장법은</a:t>
              </a:r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다발하는 자동차사고를 처리하기 위해 민법의 특별법으로 성립되어 운영되고 있음</a:t>
              </a:r>
              <a:endParaRPr lang="ko-KR" altLang="en-US" sz="1200" dirty="0">
                <a:solidFill>
                  <a:srgbClr val="929292"/>
                </a:solidFill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1055686" y="3620258"/>
              <a:ext cx="2181775" cy="92157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31966" y="4213648"/>
              <a:ext cx="1354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관련법</a:t>
              </a:r>
            </a:p>
          </p:txBody>
        </p:sp>
        <p:sp>
          <p:nvSpPr>
            <p:cNvPr id="22" name="타원 21"/>
            <p:cNvSpPr/>
            <p:nvPr/>
          </p:nvSpPr>
          <p:spPr>
            <a:xfrm>
              <a:off x="3999749" y="5060413"/>
              <a:ext cx="108000" cy="108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3" name="직선 연결선 22"/>
            <p:cNvCxnSpPr>
              <a:stCxn id="51" idx="3"/>
              <a:endCxn id="22" idx="2"/>
            </p:cNvCxnSpPr>
            <p:nvPr/>
          </p:nvCxnSpPr>
          <p:spPr>
            <a:xfrm flipV="1">
              <a:off x="3237462" y="5114419"/>
              <a:ext cx="762287" cy="4805"/>
            </a:xfrm>
            <a:prstGeom prst="line">
              <a:avLst/>
            </a:prstGeom>
            <a:ln>
              <a:solidFill>
                <a:srgbClr val="92929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290955" y="4768872"/>
              <a:ext cx="2574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상품과 담보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90956" y="5107426"/>
              <a:ext cx="6867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자동차보험의  상품은 자동차손해배상보장법과 민법에 근거한 배상책임을 근거로 만들어지고</a:t>
              </a:r>
              <a:r>
                <a:rPr lang="en-US" altLang="ko-KR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</a:t>
              </a:r>
            </a:p>
            <a:p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자신의 신체</a:t>
              </a:r>
              <a:r>
                <a:rPr lang="en-US" altLang="ko-KR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물건 등의 원상회복을 위한 약정을 토대로 만들어짐</a:t>
              </a:r>
              <a:endParaRPr lang="ko-KR" altLang="en-US" sz="1200" dirty="0">
                <a:solidFill>
                  <a:srgbClr val="929292"/>
                </a:solidFill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1055687" y="4658436"/>
              <a:ext cx="2181775" cy="92157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26136" y="5192739"/>
              <a:ext cx="1354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</a:rPr>
                <a:t>자동차보험</a:t>
              </a:r>
            </a:p>
          </p:txBody>
        </p:sp>
        <p:sp>
          <p:nvSpPr>
            <p:cNvPr id="50" name="타원 49"/>
            <p:cNvSpPr/>
            <p:nvPr/>
          </p:nvSpPr>
          <p:spPr>
            <a:xfrm>
              <a:off x="3979429" y="4034253"/>
              <a:ext cx="108000" cy="108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2" name="직선 연결선 51"/>
            <p:cNvCxnSpPr>
              <a:endCxn id="50" idx="2"/>
            </p:cNvCxnSpPr>
            <p:nvPr/>
          </p:nvCxnSpPr>
          <p:spPr>
            <a:xfrm flipV="1">
              <a:off x="3217142" y="4088259"/>
              <a:ext cx="762287" cy="4805"/>
            </a:xfrm>
            <a:prstGeom prst="line">
              <a:avLst/>
            </a:prstGeom>
            <a:ln>
              <a:solidFill>
                <a:srgbClr val="92929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타원 52"/>
            <p:cNvSpPr/>
            <p:nvPr/>
          </p:nvSpPr>
          <p:spPr>
            <a:xfrm>
              <a:off x="3989589" y="2926813"/>
              <a:ext cx="108000" cy="1080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6" name="직선 연결선 55"/>
            <p:cNvCxnSpPr>
              <a:endCxn id="53" idx="2"/>
            </p:cNvCxnSpPr>
            <p:nvPr/>
          </p:nvCxnSpPr>
          <p:spPr>
            <a:xfrm flipV="1">
              <a:off x="3227302" y="2980819"/>
              <a:ext cx="762287" cy="4805"/>
            </a:xfrm>
            <a:prstGeom prst="line">
              <a:avLst/>
            </a:prstGeom>
            <a:ln>
              <a:solidFill>
                <a:srgbClr val="92929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그래픽 2" descr="자동차">
              <a:extLst>
                <a:ext uri="{FF2B5EF4-FFF2-40B4-BE49-F238E27FC236}">
                  <a16:creationId xmlns:a16="http://schemas.microsoft.com/office/drawing/2014/main" id="{7AE84181-3968-41FE-8B54-F1DDF0F4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1863" y="4590548"/>
              <a:ext cx="762288" cy="762288"/>
            </a:xfrm>
            <a:prstGeom prst="rect">
              <a:avLst/>
            </a:prstGeom>
          </p:spPr>
        </p:pic>
        <p:pic>
          <p:nvPicPr>
            <p:cNvPr id="7" name="그래픽 6" descr="선반 위의 책">
              <a:extLst>
                <a:ext uri="{FF2B5EF4-FFF2-40B4-BE49-F238E27FC236}">
                  <a16:creationId xmlns:a16="http://schemas.microsoft.com/office/drawing/2014/main" id="{D10FA4A0-0A6C-401D-988A-CA7D3D2D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19952" y="3554198"/>
              <a:ext cx="762287" cy="762287"/>
            </a:xfrm>
            <a:prstGeom prst="rect">
              <a:avLst/>
            </a:prstGeom>
          </p:spPr>
        </p:pic>
        <p:pic>
          <p:nvPicPr>
            <p:cNvPr id="10" name="그래픽 9" descr="충돌">
              <a:extLst>
                <a:ext uri="{FF2B5EF4-FFF2-40B4-BE49-F238E27FC236}">
                  <a16:creationId xmlns:a16="http://schemas.microsoft.com/office/drawing/2014/main" id="{1134C960-794E-454C-969C-735C267C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82007" y="2385267"/>
              <a:ext cx="800042" cy="80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060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07366" y="2913159"/>
            <a:ext cx="7433450" cy="677108"/>
            <a:chOff x="707366" y="2913159"/>
            <a:chExt cx="7433450" cy="677108"/>
          </a:xfrm>
        </p:grpSpPr>
        <p:sp>
          <p:nvSpPr>
            <p:cNvPr id="5" name="TextBox 4"/>
            <p:cNvSpPr txBox="1"/>
            <p:nvPr/>
          </p:nvSpPr>
          <p:spPr>
            <a:xfrm>
              <a:off x="707366" y="2913159"/>
              <a:ext cx="6616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자동차보험 자유화 현황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분석 그리고 나아갈 방향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/>
              <a:r>
                <a:rPr lang="ko-KR" altLang="en-US" sz="1400" dirty="0" err="1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기승도박사</a:t>
              </a:r>
              <a:r>
                <a:rPr lang="en-US" altLang="ko-KR" sz="1400" dirty="0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dirty="0" err="1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이규훈박사</a:t>
              </a:r>
              <a:endParaRPr lang="en-US" altLang="ko-KR" sz="1400" dirty="0">
                <a:solidFill>
                  <a:srgbClr val="939BA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81047" y="3267139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EOD</a:t>
              </a:r>
              <a:endPara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23115" y="2985202"/>
              <a:ext cx="97183" cy="5555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95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10201982" cy="5028384"/>
            <a:chOff x="672441" y="0"/>
            <a:chExt cx="10201982" cy="5028384"/>
          </a:xfrm>
        </p:grpSpPr>
        <p:sp>
          <p:nvSpPr>
            <p:cNvPr id="35" name="TextBox 34"/>
            <p:cNvSpPr txBox="1"/>
            <p:nvPr/>
          </p:nvSpPr>
          <p:spPr>
            <a:xfrm>
              <a:off x="1751346" y="929745"/>
              <a:ext cx="87744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상품 가격인 </a:t>
              </a:r>
              <a:r>
                <a:rPr lang="ko-KR" altLang="en-US" sz="3200" spc="-150" dirty="0" err="1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보험료율은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손해액을 기반으로 결정된다</a:t>
              </a:r>
            </a:p>
          </p:txBody>
        </p:sp>
        <p:sp>
          <p:nvSpPr>
            <p:cNvPr id="42" name="자유형 41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8781463" y="2962028"/>
              <a:ext cx="2092960" cy="2066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가격</a:t>
              </a:r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en-US" altLang="ko-KR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요율</a:t>
              </a:r>
              <a:r>
                <a:rPr lang="en-US" altLang="ko-KR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5499783" y="2962028"/>
              <a:ext cx="2092960" cy="2066356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손해액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1544320" y="2962028"/>
              <a:ext cx="2092960" cy="20663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8947958" y="3102122"/>
              <a:ext cx="589618" cy="589616"/>
              <a:chOff x="2979738" y="-1698625"/>
              <a:chExt cx="1609725" cy="1609725"/>
            </a:xfrm>
            <a:solidFill>
              <a:schemeClr val="bg1"/>
            </a:solidFill>
          </p:grpSpPr>
          <p:sp>
            <p:nvSpPr>
              <p:cNvPr id="70" name="Freeform 44"/>
              <p:cNvSpPr>
                <a:spLocks noEditPoints="1"/>
              </p:cNvSpPr>
              <p:nvPr/>
            </p:nvSpPr>
            <p:spPr bwMode="auto">
              <a:xfrm>
                <a:off x="2979738" y="-1698625"/>
                <a:ext cx="1609725" cy="1609725"/>
              </a:xfrm>
              <a:custGeom>
                <a:avLst/>
                <a:gdLst>
                  <a:gd name="T0" fmla="*/ 5352 w 6085"/>
                  <a:gd name="T1" fmla="*/ 2274 h 6083"/>
                  <a:gd name="T2" fmla="*/ 5097 w 6085"/>
                  <a:gd name="T3" fmla="*/ 1737 h 6083"/>
                  <a:gd name="T4" fmla="*/ 5436 w 6085"/>
                  <a:gd name="T5" fmla="*/ 1282 h 6083"/>
                  <a:gd name="T6" fmla="*/ 5399 w 6085"/>
                  <a:gd name="T7" fmla="*/ 1098 h 6083"/>
                  <a:gd name="T8" fmla="*/ 4914 w 6085"/>
                  <a:gd name="T9" fmla="*/ 646 h 6083"/>
                  <a:gd name="T10" fmla="*/ 4730 w 6085"/>
                  <a:gd name="T11" fmla="*/ 682 h 6083"/>
                  <a:gd name="T12" fmla="*/ 4139 w 6085"/>
                  <a:gd name="T13" fmla="*/ 869 h 6083"/>
                  <a:gd name="T14" fmla="*/ 3575 w 6085"/>
                  <a:gd name="T15" fmla="*/ 666 h 6083"/>
                  <a:gd name="T16" fmla="*/ 3491 w 6085"/>
                  <a:gd name="T17" fmla="*/ 104 h 6083"/>
                  <a:gd name="T18" fmla="*/ 3334 w 6085"/>
                  <a:gd name="T19" fmla="*/ 0 h 6083"/>
                  <a:gd name="T20" fmla="*/ 2672 w 6085"/>
                  <a:gd name="T21" fmla="*/ 24 h 6083"/>
                  <a:gd name="T22" fmla="*/ 2568 w 6085"/>
                  <a:gd name="T23" fmla="*/ 180 h 6083"/>
                  <a:gd name="T24" fmla="*/ 2275 w 6085"/>
                  <a:gd name="T25" fmla="*/ 731 h 6083"/>
                  <a:gd name="T26" fmla="*/ 1737 w 6085"/>
                  <a:gd name="T27" fmla="*/ 986 h 6083"/>
                  <a:gd name="T28" fmla="*/ 1282 w 6085"/>
                  <a:gd name="T29" fmla="*/ 647 h 6083"/>
                  <a:gd name="T30" fmla="*/ 1099 w 6085"/>
                  <a:gd name="T31" fmla="*/ 684 h 6083"/>
                  <a:gd name="T32" fmla="*/ 648 w 6085"/>
                  <a:gd name="T33" fmla="*/ 1168 h 6083"/>
                  <a:gd name="T34" fmla="*/ 684 w 6085"/>
                  <a:gd name="T35" fmla="*/ 1352 h 6083"/>
                  <a:gd name="T36" fmla="*/ 870 w 6085"/>
                  <a:gd name="T37" fmla="*/ 1943 h 6083"/>
                  <a:gd name="T38" fmla="*/ 668 w 6085"/>
                  <a:gd name="T39" fmla="*/ 2507 h 6083"/>
                  <a:gd name="T40" fmla="*/ 105 w 6085"/>
                  <a:gd name="T41" fmla="*/ 2591 h 6083"/>
                  <a:gd name="T42" fmla="*/ 1 w 6085"/>
                  <a:gd name="T43" fmla="*/ 2747 h 6083"/>
                  <a:gd name="T44" fmla="*/ 24 w 6085"/>
                  <a:gd name="T45" fmla="*/ 3410 h 6083"/>
                  <a:gd name="T46" fmla="*/ 181 w 6085"/>
                  <a:gd name="T47" fmla="*/ 3514 h 6083"/>
                  <a:gd name="T48" fmla="*/ 732 w 6085"/>
                  <a:gd name="T49" fmla="*/ 3807 h 6083"/>
                  <a:gd name="T50" fmla="*/ 987 w 6085"/>
                  <a:gd name="T51" fmla="*/ 4344 h 6083"/>
                  <a:gd name="T52" fmla="*/ 648 w 6085"/>
                  <a:gd name="T53" fmla="*/ 4800 h 6083"/>
                  <a:gd name="T54" fmla="*/ 684 w 6085"/>
                  <a:gd name="T55" fmla="*/ 4983 h 6083"/>
                  <a:gd name="T56" fmla="*/ 1169 w 6085"/>
                  <a:gd name="T57" fmla="*/ 5435 h 6083"/>
                  <a:gd name="T58" fmla="*/ 1354 w 6085"/>
                  <a:gd name="T59" fmla="*/ 5399 h 6083"/>
                  <a:gd name="T60" fmla="*/ 1944 w 6085"/>
                  <a:gd name="T61" fmla="*/ 5213 h 6083"/>
                  <a:gd name="T62" fmla="*/ 2509 w 6085"/>
                  <a:gd name="T63" fmla="*/ 5415 h 6083"/>
                  <a:gd name="T64" fmla="*/ 2592 w 6085"/>
                  <a:gd name="T65" fmla="*/ 5978 h 6083"/>
                  <a:gd name="T66" fmla="*/ 2749 w 6085"/>
                  <a:gd name="T67" fmla="*/ 6082 h 6083"/>
                  <a:gd name="T68" fmla="*/ 3412 w 6085"/>
                  <a:gd name="T69" fmla="*/ 6059 h 6083"/>
                  <a:gd name="T70" fmla="*/ 3516 w 6085"/>
                  <a:gd name="T71" fmla="*/ 5903 h 6083"/>
                  <a:gd name="T72" fmla="*/ 3809 w 6085"/>
                  <a:gd name="T73" fmla="*/ 5351 h 6083"/>
                  <a:gd name="T74" fmla="*/ 4346 w 6085"/>
                  <a:gd name="T75" fmla="*/ 5097 h 6083"/>
                  <a:gd name="T76" fmla="*/ 4801 w 6085"/>
                  <a:gd name="T77" fmla="*/ 5435 h 6083"/>
                  <a:gd name="T78" fmla="*/ 4985 w 6085"/>
                  <a:gd name="T79" fmla="*/ 5399 h 6083"/>
                  <a:gd name="T80" fmla="*/ 5437 w 6085"/>
                  <a:gd name="T81" fmla="*/ 4914 h 6083"/>
                  <a:gd name="T82" fmla="*/ 5401 w 6085"/>
                  <a:gd name="T83" fmla="*/ 4730 h 6083"/>
                  <a:gd name="T84" fmla="*/ 5214 w 6085"/>
                  <a:gd name="T85" fmla="*/ 4139 h 6083"/>
                  <a:gd name="T86" fmla="*/ 5417 w 6085"/>
                  <a:gd name="T87" fmla="*/ 3574 h 6083"/>
                  <a:gd name="T88" fmla="*/ 5980 w 6085"/>
                  <a:gd name="T89" fmla="*/ 3491 h 6083"/>
                  <a:gd name="T90" fmla="*/ 6084 w 6085"/>
                  <a:gd name="T91" fmla="*/ 3334 h 6083"/>
                  <a:gd name="T92" fmla="*/ 6060 w 6085"/>
                  <a:gd name="T93" fmla="*/ 2672 h 6083"/>
                  <a:gd name="T94" fmla="*/ 5903 w 6085"/>
                  <a:gd name="T95" fmla="*/ 2568 h 6083"/>
                  <a:gd name="T96" fmla="*/ 2614 w 6085"/>
                  <a:gd name="T97" fmla="*/ 4700 h 6083"/>
                  <a:gd name="T98" fmla="*/ 1891 w 6085"/>
                  <a:gd name="T99" fmla="*/ 4308 h 6083"/>
                  <a:gd name="T100" fmla="*/ 1433 w 6085"/>
                  <a:gd name="T101" fmla="*/ 3630 h 6083"/>
                  <a:gd name="T102" fmla="*/ 1331 w 6085"/>
                  <a:gd name="T103" fmla="*/ 2954 h 6083"/>
                  <a:gd name="T104" fmla="*/ 1577 w 6085"/>
                  <a:gd name="T105" fmla="*/ 2154 h 6083"/>
                  <a:gd name="T106" fmla="*/ 2154 w 6085"/>
                  <a:gd name="T107" fmla="*/ 1577 h 6083"/>
                  <a:gd name="T108" fmla="*/ 2954 w 6085"/>
                  <a:gd name="T109" fmla="*/ 1331 h 6083"/>
                  <a:gd name="T110" fmla="*/ 3631 w 6085"/>
                  <a:gd name="T111" fmla="*/ 1432 h 6083"/>
                  <a:gd name="T112" fmla="*/ 4309 w 6085"/>
                  <a:gd name="T113" fmla="*/ 1890 h 6083"/>
                  <a:gd name="T114" fmla="*/ 4701 w 6085"/>
                  <a:gd name="T115" fmla="*/ 2614 h 6083"/>
                  <a:gd name="T116" fmla="*/ 4735 w 6085"/>
                  <a:gd name="T117" fmla="*/ 3302 h 6083"/>
                  <a:gd name="T118" fmla="*/ 4414 w 6085"/>
                  <a:gd name="T119" fmla="*/ 4065 h 6083"/>
                  <a:gd name="T120" fmla="*/ 3784 w 6085"/>
                  <a:gd name="T121" fmla="*/ 4586 h 6083"/>
                  <a:gd name="T122" fmla="*/ 3042 w 6085"/>
                  <a:gd name="T123" fmla="*/ 4753 h 6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5" h="6083">
                    <a:moveTo>
                      <a:pt x="5883" y="2567"/>
                    </a:moveTo>
                    <a:lnTo>
                      <a:pt x="5428" y="2567"/>
                    </a:lnTo>
                    <a:lnTo>
                      <a:pt x="5416" y="2507"/>
                    </a:lnTo>
                    <a:lnTo>
                      <a:pt x="5387" y="2389"/>
                    </a:lnTo>
                    <a:lnTo>
                      <a:pt x="5352" y="2274"/>
                    </a:lnTo>
                    <a:lnTo>
                      <a:pt x="5311" y="2161"/>
                    </a:lnTo>
                    <a:lnTo>
                      <a:pt x="5266" y="2051"/>
                    </a:lnTo>
                    <a:lnTo>
                      <a:pt x="5214" y="1943"/>
                    </a:lnTo>
                    <a:lnTo>
                      <a:pt x="5158" y="1839"/>
                    </a:lnTo>
                    <a:lnTo>
                      <a:pt x="5097" y="1737"/>
                    </a:lnTo>
                    <a:lnTo>
                      <a:pt x="5065" y="1688"/>
                    </a:lnTo>
                    <a:lnTo>
                      <a:pt x="5386" y="1367"/>
                    </a:lnTo>
                    <a:lnTo>
                      <a:pt x="5399" y="1352"/>
                    </a:lnTo>
                    <a:lnTo>
                      <a:pt x="5421" y="1319"/>
                    </a:lnTo>
                    <a:lnTo>
                      <a:pt x="5436" y="1282"/>
                    </a:lnTo>
                    <a:lnTo>
                      <a:pt x="5443" y="1244"/>
                    </a:lnTo>
                    <a:lnTo>
                      <a:pt x="5443" y="1205"/>
                    </a:lnTo>
                    <a:lnTo>
                      <a:pt x="5436" y="1168"/>
                    </a:lnTo>
                    <a:lnTo>
                      <a:pt x="5421" y="1131"/>
                    </a:lnTo>
                    <a:lnTo>
                      <a:pt x="5399" y="1098"/>
                    </a:lnTo>
                    <a:lnTo>
                      <a:pt x="5386" y="1083"/>
                    </a:lnTo>
                    <a:lnTo>
                      <a:pt x="4999" y="696"/>
                    </a:lnTo>
                    <a:lnTo>
                      <a:pt x="4984" y="682"/>
                    </a:lnTo>
                    <a:lnTo>
                      <a:pt x="4950" y="661"/>
                    </a:lnTo>
                    <a:lnTo>
                      <a:pt x="4914" y="646"/>
                    </a:lnTo>
                    <a:lnTo>
                      <a:pt x="4876" y="639"/>
                    </a:lnTo>
                    <a:lnTo>
                      <a:pt x="4838" y="639"/>
                    </a:lnTo>
                    <a:lnTo>
                      <a:pt x="4800" y="646"/>
                    </a:lnTo>
                    <a:lnTo>
                      <a:pt x="4763" y="661"/>
                    </a:lnTo>
                    <a:lnTo>
                      <a:pt x="4730" y="682"/>
                    </a:lnTo>
                    <a:lnTo>
                      <a:pt x="4715" y="696"/>
                    </a:lnTo>
                    <a:lnTo>
                      <a:pt x="4394" y="1017"/>
                    </a:lnTo>
                    <a:lnTo>
                      <a:pt x="4345" y="985"/>
                    </a:lnTo>
                    <a:lnTo>
                      <a:pt x="4243" y="925"/>
                    </a:lnTo>
                    <a:lnTo>
                      <a:pt x="4139" y="869"/>
                    </a:lnTo>
                    <a:lnTo>
                      <a:pt x="4031" y="817"/>
                    </a:lnTo>
                    <a:lnTo>
                      <a:pt x="3921" y="771"/>
                    </a:lnTo>
                    <a:lnTo>
                      <a:pt x="3808" y="730"/>
                    </a:lnTo>
                    <a:lnTo>
                      <a:pt x="3693" y="695"/>
                    </a:lnTo>
                    <a:lnTo>
                      <a:pt x="3575" y="666"/>
                    </a:lnTo>
                    <a:lnTo>
                      <a:pt x="3515" y="654"/>
                    </a:lnTo>
                    <a:lnTo>
                      <a:pt x="3515" y="201"/>
                    </a:lnTo>
                    <a:lnTo>
                      <a:pt x="3514" y="180"/>
                    </a:lnTo>
                    <a:lnTo>
                      <a:pt x="3506" y="141"/>
                    </a:lnTo>
                    <a:lnTo>
                      <a:pt x="3491" y="104"/>
                    </a:lnTo>
                    <a:lnTo>
                      <a:pt x="3469" y="72"/>
                    </a:lnTo>
                    <a:lnTo>
                      <a:pt x="3442" y="45"/>
                    </a:lnTo>
                    <a:lnTo>
                      <a:pt x="3410" y="24"/>
                    </a:lnTo>
                    <a:lnTo>
                      <a:pt x="3373" y="8"/>
                    </a:lnTo>
                    <a:lnTo>
                      <a:pt x="3334" y="0"/>
                    </a:lnTo>
                    <a:lnTo>
                      <a:pt x="3314" y="0"/>
                    </a:lnTo>
                    <a:lnTo>
                      <a:pt x="2768" y="0"/>
                    </a:lnTo>
                    <a:lnTo>
                      <a:pt x="2748" y="0"/>
                    </a:lnTo>
                    <a:lnTo>
                      <a:pt x="2709" y="8"/>
                    </a:lnTo>
                    <a:lnTo>
                      <a:pt x="2672" y="24"/>
                    </a:lnTo>
                    <a:lnTo>
                      <a:pt x="2640" y="45"/>
                    </a:lnTo>
                    <a:lnTo>
                      <a:pt x="2613" y="72"/>
                    </a:lnTo>
                    <a:lnTo>
                      <a:pt x="2591" y="104"/>
                    </a:lnTo>
                    <a:lnTo>
                      <a:pt x="2576" y="141"/>
                    </a:lnTo>
                    <a:lnTo>
                      <a:pt x="2568" y="180"/>
                    </a:lnTo>
                    <a:lnTo>
                      <a:pt x="2567" y="201"/>
                    </a:lnTo>
                    <a:lnTo>
                      <a:pt x="2567" y="655"/>
                    </a:lnTo>
                    <a:lnTo>
                      <a:pt x="2508" y="667"/>
                    </a:lnTo>
                    <a:lnTo>
                      <a:pt x="2389" y="697"/>
                    </a:lnTo>
                    <a:lnTo>
                      <a:pt x="2275" y="731"/>
                    </a:lnTo>
                    <a:lnTo>
                      <a:pt x="2161" y="772"/>
                    </a:lnTo>
                    <a:lnTo>
                      <a:pt x="2052" y="817"/>
                    </a:lnTo>
                    <a:lnTo>
                      <a:pt x="1944" y="869"/>
                    </a:lnTo>
                    <a:lnTo>
                      <a:pt x="1840" y="925"/>
                    </a:lnTo>
                    <a:lnTo>
                      <a:pt x="1737" y="986"/>
                    </a:lnTo>
                    <a:lnTo>
                      <a:pt x="1688" y="1019"/>
                    </a:lnTo>
                    <a:lnTo>
                      <a:pt x="1367" y="698"/>
                    </a:lnTo>
                    <a:lnTo>
                      <a:pt x="1352" y="684"/>
                    </a:lnTo>
                    <a:lnTo>
                      <a:pt x="1319" y="662"/>
                    </a:lnTo>
                    <a:lnTo>
                      <a:pt x="1282" y="647"/>
                    </a:lnTo>
                    <a:lnTo>
                      <a:pt x="1244" y="640"/>
                    </a:lnTo>
                    <a:lnTo>
                      <a:pt x="1206" y="640"/>
                    </a:lnTo>
                    <a:lnTo>
                      <a:pt x="1168" y="647"/>
                    </a:lnTo>
                    <a:lnTo>
                      <a:pt x="1132" y="662"/>
                    </a:lnTo>
                    <a:lnTo>
                      <a:pt x="1099" y="684"/>
                    </a:lnTo>
                    <a:lnTo>
                      <a:pt x="1084" y="698"/>
                    </a:lnTo>
                    <a:lnTo>
                      <a:pt x="698" y="1083"/>
                    </a:lnTo>
                    <a:lnTo>
                      <a:pt x="684" y="1098"/>
                    </a:lnTo>
                    <a:lnTo>
                      <a:pt x="662" y="1131"/>
                    </a:lnTo>
                    <a:lnTo>
                      <a:pt x="648" y="1168"/>
                    </a:lnTo>
                    <a:lnTo>
                      <a:pt x="640" y="1205"/>
                    </a:lnTo>
                    <a:lnTo>
                      <a:pt x="640" y="1244"/>
                    </a:lnTo>
                    <a:lnTo>
                      <a:pt x="648" y="1282"/>
                    </a:lnTo>
                    <a:lnTo>
                      <a:pt x="662" y="1319"/>
                    </a:lnTo>
                    <a:lnTo>
                      <a:pt x="684" y="1352"/>
                    </a:lnTo>
                    <a:lnTo>
                      <a:pt x="698" y="1367"/>
                    </a:lnTo>
                    <a:lnTo>
                      <a:pt x="1019" y="1688"/>
                    </a:lnTo>
                    <a:lnTo>
                      <a:pt x="987" y="1737"/>
                    </a:lnTo>
                    <a:lnTo>
                      <a:pt x="926" y="1839"/>
                    </a:lnTo>
                    <a:lnTo>
                      <a:pt x="870" y="1943"/>
                    </a:lnTo>
                    <a:lnTo>
                      <a:pt x="818" y="2051"/>
                    </a:lnTo>
                    <a:lnTo>
                      <a:pt x="773" y="2160"/>
                    </a:lnTo>
                    <a:lnTo>
                      <a:pt x="732" y="2274"/>
                    </a:lnTo>
                    <a:lnTo>
                      <a:pt x="697" y="2389"/>
                    </a:lnTo>
                    <a:lnTo>
                      <a:pt x="668" y="2507"/>
                    </a:lnTo>
                    <a:lnTo>
                      <a:pt x="656" y="2567"/>
                    </a:lnTo>
                    <a:lnTo>
                      <a:pt x="201" y="2567"/>
                    </a:lnTo>
                    <a:lnTo>
                      <a:pt x="181" y="2568"/>
                    </a:lnTo>
                    <a:lnTo>
                      <a:pt x="142" y="2576"/>
                    </a:lnTo>
                    <a:lnTo>
                      <a:pt x="105" y="2591"/>
                    </a:lnTo>
                    <a:lnTo>
                      <a:pt x="73" y="2612"/>
                    </a:lnTo>
                    <a:lnTo>
                      <a:pt x="46" y="2640"/>
                    </a:lnTo>
                    <a:lnTo>
                      <a:pt x="24" y="2672"/>
                    </a:lnTo>
                    <a:lnTo>
                      <a:pt x="9" y="2708"/>
                    </a:lnTo>
                    <a:lnTo>
                      <a:pt x="1" y="2747"/>
                    </a:lnTo>
                    <a:lnTo>
                      <a:pt x="0" y="2768"/>
                    </a:lnTo>
                    <a:lnTo>
                      <a:pt x="0" y="3314"/>
                    </a:lnTo>
                    <a:lnTo>
                      <a:pt x="1" y="3334"/>
                    </a:lnTo>
                    <a:lnTo>
                      <a:pt x="9" y="3373"/>
                    </a:lnTo>
                    <a:lnTo>
                      <a:pt x="24" y="3410"/>
                    </a:lnTo>
                    <a:lnTo>
                      <a:pt x="46" y="3442"/>
                    </a:lnTo>
                    <a:lnTo>
                      <a:pt x="73" y="3469"/>
                    </a:lnTo>
                    <a:lnTo>
                      <a:pt x="105" y="3491"/>
                    </a:lnTo>
                    <a:lnTo>
                      <a:pt x="142" y="3506"/>
                    </a:lnTo>
                    <a:lnTo>
                      <a:pt x="181" y="3514"/>
                    </a:lnTo>
                    <a:lnTo>
                      <a:pt x="201" y="3515"/>
                    </a:lnTo>
                    <a:lnTo>
                      <a:pt x="656" y="3515"/>
                    </a:lnTo>
                    <a:lnTo>
                      <a:pt x="668" y="3574"/>
                    </a:lnTo>
                    <a:lnTo>
                      <a:pt x="697" y="3692"/>
                    </a:lnTo>
                    <a:lnTo>
                      <a:pt x="732" y="3807"/>
                    </a:lnTo>
                    <a:lnTo>
                      <a:pt x="772" y="3921"/>
                    </a:lnTo>
                    <a:lnTo>
                      <a:pt x="818" y="4030"/>
                    </a:lnTo>
                    <a:lnTo>
                      <a:pt x="870" y="4138"/>
                    </a:lnTo>
                    <a:lnTo>
                      <a:pt x="926" y="4242"/>
                    </a:lnTo>
                    <a:lnTo>
                      <a:pt x="987" y="4344"/>
                    </a:lnTo>
                    <a:lnTo>
                      <a:pt x="1019" y="4394"/>
                    </a:lnTo>
                    <a:lnTo>
                      <a:pt x="698" y="4715"/>
                    </a:lnTo>
                    <a:lnTo>
                      <a:pt x="684" y="4730"/>
                    </a:lnTo>
                    <a:lnTo>
                      <a:pt x="662" y="4763"/>
                    </a:lnTo>
                    <a:lnTo>
                      <a:pt x="648" y="4800"/>
                    </a:lnTo>
                    <a:lnTo>
                      <a:pt x="640" y="4838"/>
                    </a:lnTo>
                    <a:lnTo>
                      <a:pt x="640" y="4876"/>
                    </a:lnTo>
                    <a:lnTo>
                      <a:pt x="648" y="4914"/>
                    </a:lnTo>
                    <a:lnTo>
                      <a:pt x="662" y="4950"/>
                    </a:lnTo>
                    <a:lnTo>
                      <a:pt x="684" y="4983"/>
                    </a:lnTo>
                    <a:lnTo>
                      <a:pt x="698" y="4998"/>
                    </a:lnTo>
                    <a:lnTo>
                      <a:pt x="1085" y="5385"/>
                    </a:lnTo>
                    <a:lnTo>
                      <a:pt x="1100" y="5399"/>
                    </a:lnTo>
                    <a:lnTo>
                      <a:pt x="1133" y="5421"/>
                    </a:lnTo>
                    <a:lnTo>
                      <a:pt x="1169" y="5435"/>
                    </a:lnTo>
                    <a:lnTo>
                      <a:pt x="1207" y="5443"/>
                    </a:lnTo>
                    <a:lnTo>
                      <a:pt x="1245" y="5443"/>
                    </a:lnTo>
                    <a:lnTo>
                      <a:pt x="1283" y="5435"/>
                    </a:lnTo>
                    <a:lnTo>
                      <a:pt x="1320" y="5421"/>
                    </a:lnTo>
                    <a:lnTo>
                      <a:pt x="1354" y="5399"/>
                    </a:lnTo>
                    <a:lnTo>
                      <a:pt x="1369" y="5385"/>
                    </a:lnTo>
                    <a:lnTo>
                      <a:pt x="1690" y="5064"/>
                    </a:lnTo>
                    <a:lnTo>
                      <a:pt x="1739" y="5097"/>
                    </a:lnTo>
                    <a:lnTo>
                      <a:pt x="1840" y="5157"/>
                    </a:lnTo>
                    <a:lnTo>
                      <a:pt x="1944" y="5213"/>
                    </a:lnTo>
                    <a:lnTo>
                      <a:pt x="2052" y="5265"/>
                    </a:lnTo>
                    <a:lnTo>
                      <a:pt x="2162" y="5311"/>
                    </a:lnTo>
                    <a:lnTo>
                      <a:pt x="2276" y="5351"/>
                    </a:lnTo>
                    <a:lnTo>
                      <a:pt x="2391" y="5386"/>
                    </a:lnTo>
                    <a:lnTo>
                      <a:pt x="2509" y="5415"/>
                    </a:lnTo>
                    <a:lnTo>
                      <a:pt x="2569" y="5428"/>
                    </a:lnTo>
                    <a:lnTo>
                      <a:pt x="2569" y="5882"/>
                    </a:lnTo>
                    <a:lnTo>
                      <a:pt x="2569" y="5903"/>
                    </a:lnTo>
                    <a:lnTo>
                      <a:pt x="2577" y="5942"/>
                    </a:lnTo>
                    <a:lnTo>
                      <a:pt x="2592" y="5978"/>
                    </a:lnTo>
                    <a:lnTo>
                      <a:pt x="2614" y="6010"/>
                    </a:lnTo>
                    <a:lnTo>
                      <a:pt x="2641" y="6038"/>
                    </a:lnTo>
                    <a:lnTo>
                      <a:pt x="2673" y="6059"/>
                    </a:lnTo>
                    <a:lnTo>
                      <a:pt x="2710" y="6074"/>
                    </a:lnTo>
                    <a:lnTo>
                      <a:pt x="2749" y="6082"/>
                    </a:lnTo>
                    <a:lnTo>
                      <a:pt x="2770" y="6083"/>
                    </a:lnTo>
                    <a:lnTo>
                      <a:pt x="3315" y="6083"/>
                    </a:lnTo>
                    <a:lnTo>
                      <a:pt x="3336" y="6082"/>
                    </a:lnTo>
                    <a:lnTo>
                      <a:pt x="3375" y="6074"/>
                    </a:lnTo>
                    <a:lnTo>
                      <a:pt x="3412" y="6059"/>
                    </a:lnTo>
                    <a:lnTo>
                      <a:pt x="3443" y="6038"/>
                    </a:lnTo>
                    <a:lnTo>
                      <a:pt x="3471" y="6010"/>
                    </a:lnTo>
                    <a:lnTo>
                      <a:pt x="3492" y="5978"/>
                    </a:lnTo>
                    <a:lnTo>
                      <a:pt x="3508" y="5942"/>
                    </a:lnTo>
                    <a:lnTo>
                      <a:pt x="3516" y="5903"/>
                    </a:lnTo>
                    <a:lnTo>
                      <a:pt x="3516" y="5882"/>
                    </a:lnTo>
                    <a:lnTo>
                      <a:pt x="3516" y="5428"/>
                    </a:lnTo>
                    <a:lnTo>
                      <a:pt x="3576" y="5415"/>
                    </a:lnTo>
                    <a:lnTo>
                      <a:pt x="3694" y="5386"/>
                    </a:lnTo>
                    <a:lnTo>
                      <a:pt x="3809" y="5351"/>
                    </a:lnTo>
                    <a:lnTo>
                      <a:pt x="3922" y="5311"/>
                    </a:lnTo>
                    <a:lnTo>
                      <a:pt x="4032" y="5265"/>
                    </a:lnTo>
                    <a:lnTo>
                      <a:pt x="4140" y="5213"/>
                    </a:lnTo>
                    <a:lnTo>
                      <a:pt x="4244" y="5157"/>
                    </a:lnTo>
                    <a:lnTo>
                      <a:pt x="4346" y="5097"/>
                    </a:lnTo>
                    <a:lnTo>
                      <a:pt x="4395" y="5064"/>
                    </a:lnTo>
                    <a:lnTo>
                      <a:pt x="4716" y="5385"/>
                    </a:lnTo>
                    <a:lnTo>
                      <a:pt x="4731" y="5399"/>
                    </a:lnTo>
                    <a:lnTo>
                      <a:pt x="4764" y="5421"/>
                    </a:lnTo>
                    <a:lnTo>
                      <a:pt x="4801" y="5435"/>
                    </a:lnTo>
                    <a:lnTo>
                      <a:pt x="4839" y="5443"/>
                    </a:lnTo>
                    <a:lnTo>
                      <a:pt x="4878" y="5443"/>
                    </a:lnTo>
                    <a:lnTo>
                      <a:pt x="4916" y="5435"/>
                    </a:lnTo>
                    <a:lnTo>
                      <a:pt x="4952" y="5421"/>
                    </a:lnTo>
                    <a:lnTo>
                      <a:pt x="4985" y="5399"/>
                    </a:lnTo>
                    <a:lnTo>
                      <a:pt x="5000" y="5385"/>
                    </a:lnTo>
                    <a:lnTo>
                      <a:pt x="5387" y="4998"/>
                    </a:lnTo>
                    <a:lnTo>
                      <a:pt x="5401" y="4983"/>
                    </a:lnTo>
                    <a:lnTo>
                      <a:pt x="5422" y="4950"/>
                    </a:lnTo>
                    <a:lnTo>
                      <a:pt x="5437" y="4914"/>
                    </a:lnTo>
                    <a:lnTo>
                      <a:pt x="5444" y="4876"/>
                    </a:lnTo>
                    <a:lnTo>
                      <a:pt x="5444" y="4838"/>
                    </a:lnTo>
                    <a:lnTo>
                      <a:pt x="5437" y="4800"/>
                    </a:lnTo>
                    <a:lnTo>
                      <a:pt x="5422" y="4763"/>
                    </a:lnTo>
                    <a:lnTo>
                      <a:pt x="5401" y="4730"/>
                    </a:lnTo>
                    <a:lnTo>
                      <a:pt x="5387" y="4715"/>
                    </a:lnTo>
                    <a:lnTo>
                      <a:pt x="5066" y="4394"/>
                    </a:lnTo>
                    <a:lnTo>
                      <a:pt x="5098" y="4345"/>
                    </a:lnTo>
                    <a:lnTo>
                      <a:pt x="5159" y="4243"/>
                    </a:lnTo>
                    <a:lnTo>
                      <a:pt x="5214" y="4139"/>
                    </a:lnTo>
                    <a:lnTo>
                      <a:pt x="5266" y="4031"/>
                    </a:lnTo>
                    <a:lnTo>
                      <a:pt x="5312" y="3921"/>
                    </a:lnTo>
                    <a:lnTo>
                      <a:pt x="5353" y="3808"/>
                    </a:lnTo>
                    <a:lnTo>
                      <a:pt x="5388" y="3693"/>
                    </a:lnTo>
                    <a:lnTo>
                      <a:pt x="5417" y="3574"/>
                    </a:lnTo>
                    <a:lnTo>
                      <a:pt x="5429" y="3515"/>
                    </a:lnTo>
                    <a:lnTo>
                      <a:pt x="5884" y="3515"/>
                    </a:lnTo>
                    <a:lnTo>
                      <a:pt x="5904" y="3514"/>
                    </a:lnTo>
                    <a:lnTo>
                      <a:pt x="5943" y="3506"/>
                    </a:lnTo>
                    <a:lnTo>
                      <a:pt x="5980" y="3491"/>
                    </a:lnTo>
                    <a:lnTo>
                      <a:pt x="6012" y="3469"/>
                    </a:lnTo>
                    <a:lnTo>
                      <a:pt x="6039" y="3442"/>
                    </a:lnTo>
                    <a:lnTo>
                      <a:pt x="6061" y="3410"/>
                    </a:lnTo>
                    <a:lnTo>
                      <a:pt x="6076" y="3373"/>
                    </a:lnTo>
                    <a:lnTo>
                      <a:pt x="6084" y="3334"/>
                    </a:lnTo>
                    <a:lnTo>
                      <a:pt x="6085" y="3314"/>
                    </a:lnTo>
                    <a:lnTo>
                      <a:pt x="6085" y="2768"/>
                    </a:lnTo>
                    <a:lnTo>
                      <a:pt x="6084" y="2747"/>
                    </a:lnTo>
                    <a:lnTo>
                      <a:pt x="6076" y="2708"/>
                    </a:lnTo>
                    <a:lnTo>
                      <a:pt x="6060" y="2672"/>
                    </a:lnTo>
                    <a:lnTo>
                      <a:pt x="6039" y="2640"/>
                    </a:lnTo>
                    <a:lnTo>
                      <a:pt x="6011" y="2612"/>
                    </a:lnTo>
                    <a:lnTo>
                      <a:pt x="5979" y="2591"/>
                    </a:lnTo>
                    <a:lnTo>
                      <a:pt x="5942" y="2576"/>
                    </a:lnTo>
                    <a:lnTo>
                      <a:pt x="5903" y="2568"/>
                    </a:lnTo>
                    <a:lnTo>
                      <a:pt x="5883" y="2567"/>
                    </a:lnTo>
                    <a:close/>
                    <a:moveTo>
                      <a:pt x="3042" y="4753"/>
                    </a:moveTo>
                    <a:lnTo>
                      <a:pt x="2954" y="4752"/>
                    </a:lnTo>
                    <a:lnTo>
                      <a:pt x="2781" y="4734"/>
                    </a:lnTo>
                    <a:lnTo>
                      <a:pt x="2614" y="4700"/>
                    </a:lnTo>
                    <a:lnTo>
                      <a:pt x="2453" y="4650"/>
                    </a:lnTo>
                    <a:lnTo>
                      <a:pt x="2300" y="4586"/>
                    </a:lnTo>
                    <a:lnTo>
                      <a:pt x="2154" y="4506"/>
                    </a:lnTo>
                    <a:lnTo>
                      <a:pt x="2018" y="4414"/>
                    </a:lnTo>
                    <a:lnTo>
                      <a:pt x="1891" y="4308"/>
                    </a:lnTo>
                    <a:lnTo>
                      <a:pt x="1775" y="4193"/>
                    </a:lnTo>
                    <a:lnTo>
                      <a:pt x="1669" y="4065"/>
                    </a:lnTo>
                    <a:lnTo>
                      <a:pt x="1577" y="3929"/>
                    </a:lnTo>
                    <a:lnTo>
                      <a:pt x="1498" y="3783"/>
                    </a:lnTo>
                    <a:lnTo>
                      <a:pt x="1433" y="3630"/>
                    </a:lnTo>
                    <a:lnTo>
                      <a:pt x="1383" y="3469"/>
                    </a:lnTo>
                    <a:lnTo>
                      <a:pt x="1349" y="3302"/>
                    </a:lnTo>
                    <a:lnTo>
                      <a:pt x="1331" y="3129"/>
                    </a:lnTo>
                    <a:lnTo>
                      <a:pt x="1330" y="3041"/>
                    </a:lnTo>
                    <a:lnTo>
                      <a:pt x="1331" y="2954"/>
                    </a:lnTo>
                    <a:lnTo>
                      <a:pt x="1349" y="2781"/>
                    </a:lnTo>
                    <a:lnTo>
                      <a:pt x="1383" y="2614"/>
                    </a:lnTo>
                    <a:lnTo>
                      <a:pt x="1433" y="2453"/>
                    </a:lnTo>
                    <a:lnTo>
                      <a:pt x="1498" y="2300"/>
                    </a:lnTo>
                    <a:lnTo>
                      <a:pt x="1577" y="2154"/>
                    </a:lnTo>
                    <a:lnTo>
                      <a:pt x="1669" y="2018"/>
                    </a:lnTo>
                    <a:lnTo>
                      <a:pt x="1775" y="1890"/>
                    </a:lnTo>
                    <a:lnTo>
                      <a:pt x="1891" y="1774"/>
                    </a:lnTo>
                    <a:lnTo>
                      <a:pt x="2018" y="1669"/>
                    </a:lnTo>
                    <a:lnTo>
                      <a:pt x="2154" y="1577"/>
                    </a:lnTo>
                    <a:lnTo>
                      <a:pt x="2300" y="1497"/>
                    </a:lnTo>
                    <a:lnTo>
                      <a:pt x="2453" y="1432"/>
                    </a:lnTo>
                    <a:lnTo>
                      <a:pt x="2614" y="1382"/>
                    </a:lnTo>
                    <a:lnTo>
                      <a:pt x="2781" y="1348"/>
                    </a:lnTo>
                    <a:lnTo>
                      <a:pt x="2954" y="1331"/>
                    </a:lnTo>
                    <a:lnTo>
                      <a:pt x="3042" y="1329"/>
                    </a:lnTo>
                    <a:lnTo>
                      <a:pt x="3130" y="1331"/>
                    </a:lnTo>
                    <a:lnTo>
                      <a:pt x="3302" y="1348"/>
                    </a:lnTo>
                    <a:lnTo>
                      <a:pt x="3470" y="1382"/>
                    </a:lnTo>
                    <a:lnTo>
                      <a:pt x="3631" y="1432"/>
                    </a:lnTo>
                    <a:lnTo>
                      <a:pt x="3784" y="1497"/>
                    </a:lnTo>
                    <a:lnTo>
                      <a:pt x="3929" y="1577"/>
                    </a:lnTo>
                    <a:lnTo>
                      <a:pt x="4066" y="1669"/>
                    </a:lnTo>
                    <a:lnTo>
                      <a:pt x="4193" y="1774"/>
                    </a:lnTo>
                    <a:lnTo>
                      <a:pt x="4309" y="1890"/>
                    </a:lnTo>
                    <a:lnTo>
                      <a:pt x="4414" y="2018"/>
                    </a:lnTo>
                    <a:lnTo>
                      <a:pt x="4506" y="2154"/>
                    </a:lnTo>
                    <a:lnTo>
                      <a:pt x="4586" y="2300"/>
                    </a:lnTo>
                    <a:lnTo>
                      <a:pt x="4651" y="2453"/>
                    </a:lnTo>
                    <a:lnTo>
                      <a:pt x="4701" y="2614"/>
                    </a:lnTo>
                    <a:lnTo>
                      <a:pt x="4735" y="2781"/>
                    </a:lnTo>
                    <a:lnTo>
                      <a:pt x="4752" y="2954"/>
                    </a:lnTo>
                    <a:lnTo>
                      <a:pt x="4754" y="3041"/>
                    </a:lnTo>
                    <a:lnTo>
                      <a:pt x="4752" y="3129"/>
                    </a:lnTo>
                    <a:lnTo>
                      <a:pt x="4735" y="3302"/>
                    </a:lnTo>
                    <a:lnTo>
                      <a:pt x="4701" y="3469"/>
                    </a:lnTo>
                    <a:lnTo>
                      <a:pt x="4651" y="3630"/>
                    </a:lnTo>
                    <a:lnTo>
                      <a:pt x="4586" y="3783"/>
                    </a:lnTo>
                    <a:lnTo>
                      <a:pt x="4506" y="3929"/>
                    </a:lnTo>
                    <a:lnTo>
                      <a:pt x="4414" y="4065"/>
                    </a:lnTo>
                    <a:lnTo>
                      <a:pt x="4309" y="4193"/>
                    </a:lnTo>
                    <a:lnTo>
                      <a:pt x="4193" y="4308"/>
                    </a:lnTo>
                    <a:lnTo>
                      <a:pt x="4066" y="4414"/>
                    </a:lnTo>
                    <a:lnTo>
                      <a:pt x="3929" y="4506"/>
                    </a:lnTo>
                    <a:lnTo>
                      <a:pt x="3784" y="4586"/>
                    </a:lnTo>
                    <a:lnTo>
                      <a:pt x="3631" y="4650"/>
                    </a:lnTo>
                    <a:lnTo>
                      <a:pt x="3470" y="4700"/>
                    </a:lnTo>
                    <a:lnTo>
                      <a:pt x="3302" y="4734"/>
                    </a:lnTo>
                    <a:lnTo>
                      <a:pt x="3130" y="4752"/>
                    </a:lnTo>
                    <a:lnTo>
                      <a:pt x="3042" y="47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71" name="Freeform 45"/>
              <p:cNvSpPr>
                <a:spLocks noEditPoints="1"/>
              </p:cNvSpPr>
              <p:nvPr/>
            </p:nvSpPr>
            <p:spPr bwMode="auto">
              <a:xfrm>
                <a:off x="3430588" y="-1247775"/>
                <a:ext cx="708025" cy="708025"/>
              </a:xfrm>
              <a:custGeom>
                <a:avLst/>
                <a:gdLst>
                  <a:gd name="T0" fmla="*/ 991 w 2677"/>
                  <a:gd name="T1" fmla="*/ 45 h 2676"/>
                  <a:gd name="T2" fmla="*/ 509 w 2677"/>
                  <a:gd name="T3" fmla="*/ 288 h 2676"/>
                  <a:gd name="T4" fmla="*/ 245 w 2677"/>
                  <a:gd name="T5" fmla="*/ 566 h 2676"/>
                  <a:gd name="T6" fmla="*/ 38 w 2677"/>
                  <a:gd name="T7" fmla="*/ 1017 h 2676"/>
                  <a:gd name="T8" fmla="*/ 1 w 2677"/>
                  <a:gd name="T9" fmla="*/ 1406 h 2676"/>
                  <a:gd name="T10" fmla="*/ 132 w 2677"/>
                  <a:gd name="T11" fmla="*/ 1917 h 2676"/>
                  <a:gd name="T12" fmla="*/ 438 w 2677"/>
                  <a:gd name="T13" fmla="*/ 2328 h 2676"/>
                  <a:gd name="T14" fmla="*/ 878 w 2677"/>
                  <a:gd name="T15" fmla="*/ 2594 h 2676"/>
                  <a:gd name="T16" fmla="*/ 1339 w 2677"/>
                  <a:gd name="T17" fmla="*/ 2676 h 2676"/>
                  <a:gd name="T18" fmla="*/ 1799 w 2677"/>
                  <a:gd name="T19" fmla="*/ 2594 h 2676"/>
                  <a:gd name="T20" fmla="*/ 2239 w 2677"/>
                  <a:gd name="T21" fmla="*/ 2328 h 2676"/>
                  <a:gd name="T22" fmla="*/ 2545 w 2677"/>
                  <a:gd name="T23" fmla="*/ 1917 h 2676"/>
                  <a:gd name="T24" fmla="*/ 2676 w 2677"/>
                  <a:gd name="T25" fmla="*/ 1406 h 2676"/>
                  <a:gd name="T26" fmla="*/ 2636 w 2677"/>
                  <a:gd name="T27" fmla="*/ 1003 h 2676"/>
                  <a:gd name="T28" fmla="*/ 2412 w 2677"/>
                  <a:gd name="T29" fmla="*/ 537 h 2676"/>
                  <a:gd name="T30" fmla="*/ 2033 w 2677"/>
                  <a:gd name="T31" fmla="*/ 193 h 2676"/>
                  <a:gd name="T32" fmla="*/ 1543 w 2677"/>
                  <a:gd name="T33" fmla="*/ 15 h 2676"/>
                  <a:gd name="T34" fmla="*/ 1701 w 2677"/>
                  <a:gd name="T35" fmla="*/ 1891 h 2676"/>
                  <a:gd name="T36" fmla="*/ 1500 w 2677"/>
                  <a:gd name="T37" fmla="*/ 2009 h 2676"/>
                  <a:gd name="T38" fmla="*/ 1445 w 2677"/>
                  <a:gd name="T39" fmla="*/ 2066 h 2676"/>
                  <a:gd name="T40" fmla="*/ 1444 w 2677"/>
                  <a:gd name="T41" fmla="*/ 2211 h 2676"/>
                  <a:gd name="T42" fmla="*/ 1392 w 2677"/>
                  <a:gd name="T43" fmla="*/ 2254 h 2676"/>
                  <a:gd name="T44" fmla="*/ 1231 w 2677"/>
                  <a:gd name="T45" fmla="*/ 2245 h 2676"/>
                  <a:gd name="T46" fmla="*/ 1209 w 2677"/>
                  <a:gd name="T47" fmla="*/ 2152 h 2676"/>
                  <a:gd name="T48" fmla="*/ 1191 w 2677"/>
                  <a:gd name="T49" fmla="*/ 2044 h 2676"/>
                  <a:gd name="T50" fmla="*/ 1000 w 2677"/>
                  <a:gd name="T51" fmla="*/ 2000 h 2676"/>
                  <a:gd name="T52" fmla="*/ 872 w 2677"/>
                  <a:gd name="T53" fmla="*/ 1940 h 2676"/>
                  <a:gd name="T54" fmla="*/ 889 w 2677"/>
                  <a:gd name="T55" fmla="*/ 1801 h 2676"/>
                  <a:gd name="T56" fmla="*/ 943 w 2677"/>
                  <a:gd name="T57" fmla="*/ 1688 h 2676"/>
                  <a:gd name="T58" fmla="*/ 1076 w 2677"/>
                  <a:gd name="T59" fmla="*/ 1742 h 2676"/>
                  <a:gd name="T60" fmla="*/ 1259 w 2677"/>
                  <a:gd name="T61" fmla="*/ 1780 h 2676"/>
                  <a:gd name="T62" fmla="*/ 1402 w 2677"/>
                  <a:gd name="T63" fmla="*/ 1757 h 2676"/>
                  <a:gd name="T64" fmla="*/ 1484 w 2677"/>
                  <a:gd name="T65" fmla="*/ 1669 h 2676"/>
                  <a:gd name="T66" fmla="*/ 1447 w 2677"/>
                  <a:gd name="T67" fmla="*/ 1544 h 2676"/>
                  <a:gd name="T68" fmla="*/ 1339 w 2677"/>
                  <a:gd name="T69" fmla="*/ 1476 h 2676"/>
                  <a:gd name="T70" fmla="*/ 1082 w 2677"/>
                  <a:gd name="T71" fmla="*/ 1360 h 2676"/>
                  <a:gd name="T72" fmla="*/ 939 w 2677"/>
                  <a:gd name="T73" fmla="*/ 1237 h 2676"/>
                  <a:gd name="T74" fmla="*/ 874 w 2677"/>
                  <a:gd name="T75" fmla="*/ 1041 h 2676"/>
                  <a:gd name="T76" fmla="*/ 912 w 2677"/>
                  <a:gd name="T77" fmla="*/ 860 h 2676"/>
                  <a:gd name="T78" fmla="*/ 1070 w 2677"/>
                  <a:gd name="T79" fmla="*/ 694 h 2676"/>
                  <a:gd name="T80" fmla="*/ 1209 w 2677"/>
                  <a:gd name="T81" fmla="*/ 632 h 2676"/>
                  <a:gd name="T82" fmla="*/ 1226 w 2677"/>
                  <a:gd name="T83" fmla="*/ 486 h 2676"/>
                  <a:gd name="T84" fmla="*/ 1271 w 2677"/>
                  <a:gd name="T85" fmla="*/ 421 h 2676"/>
                  <a:gd name="T86" fmla="*/ 1418 w 2677"/>
                  <a:gd name="T87" fmla="*/ 424 h 2676"/>
                  <a:gd name="T88" fmla="*/ 1455 w 2677"/>
                  <a:gd name="T89" fmla="*/ 496 h 2676"/>
                  <a:gd name="T90" fmla="*/ 1475 w 2677"/>
                  <a:gd name="T91" fmla="*/ 617 h 2676"/>
                  <a:gd name="T92" fmla="*/ 1672 w 2677"/>
                  <a:gd name="T93" fmla="*/ 665 h 2676"/>
                  <a:gd name="T94" fmla="*/ 1752 w 2677"/>
                  <a:gd name="T95" fmla="*/ 719 h 2676"/>
                  <a:gd name="T96" fmla="*/ 1706 w 2677"/>
                  <a:gd name="T97" fmla="*/ 900 h 2676"/>
                  <a:gd name="T98" fmla="*/ 1647 w 2677"/>
                  <a:gd name="T99" fmla="*/ 938 h 2676"/>
                  <a:gd name="T100" fmla="*/ 1459 w 2677"/>
                  <a:gd name="T101" fmla="*/ 879 h 2676"/>
                  <a:gd name="T102" fmla="*/ 1290 w 2677"/>
                  <a:gd name="T103" fmla="*/ 883 h 2676"/>
                  <a:gd name="T104" fmla="*/ 1213 w 2677"/>
                  <a:gd name="T105" fmla="*/ 939 h 2676"/>
                  <a:gd name="T106" fmla="*/ 1213 w 2677"/>
                  <a:gd name="T107" fmla="*/ 1045 h 2676"/>
                  <a:gd name="T108" fmla="*/ 1336 w 2677"/>
                  <a:gd name="T109" fmla="*/ 1136 h 2676"/>
                  <a:gd name="T110" fmla="*/ 1593 w 2677"/>
                  <a:gd name="T111" fmla="*/ 1252 h 2676"/>
                  <a:gd name="T112" fmla="*/ 1720 w 2677"/>
                  <a:gd name="T113" fmla="*/ 1357 h 2676"/>
                  <a:gd name="T114" fmla="*/ 1813 w 2677"/>
                  <a:gd name="T115" fmla="*/ 1641 h 2676"/>
                  <a:gd name="T116" fmla="*/ 1763 w 2677"/>
                  <a:gd name="T117" fmla="*/ 1808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7" h="2676">
                    <a:moveTo>
                      <a:pt x="1339" y="0"/>
                    </a:moveTo>
                    <a:lnTo>
                      <a:pt x="1267" y="1"/>
                    </a:lnTo>
                    <a:lnTo>
                      <a:pt x="1126" y="16"/>
                    </a:lnTo>
                    <a:lnTo>
                      <a:pt x="991" y="45"/>
                    </a:lnTo>
                    <a:lnTo>
                      <a:pt x="860" y="88"/>
                    </a:lnTo>
                    <a:lnTo>
                      <a:pt x="735" y="143"/>
                    </a:lnTo>
                    <a:lnTo>
                      <a:pt x="619" y="209"/>
                    </a:lnTo>
                    <a:lnTo>
                      <a:pt x="509" y="288"/>
                    </a:lnTo>
                    <a:lnTo>
                      <a:pt x="409" y="375"/>
                    </a:lnTo>
                    <a:lnTo>
                      <a:pt x="362" y="423"/>
                    </a:lnTo>
                    <a:lnTo>
                      <a:pt x="321" y="469"/>
                    </a:lnTo>
                    <a:lnTo>
                      <a:pt x="245" y="566"/>
                    </a:lnTo>
                    <a:lnTo>
                      <a:pt x="179" y="670"/>
                    </a:lnTo>
                    <a:lnTo>
                      <a:pt x="122" y="781"/>
                    </a:lnTo>
                    <a:lnTo>
                      <a:pt x="75" y="896"/>
                    </a:lnTo>
                    <a:lnTo>
                      <a:pt x="38" y="1017"/>
                    </a:lnTo>
                    <a:lnTo>
                      <a:pt x="14" y="1142"/>
                    </a:lnTo>
                    <a:lnTo>
                      <a:pt x="1" y="1272"/>
                    </a:lnTo>
                    <a:lnTo>
                      <a:pt x="0" y="1337"/>
                    </a:lnTo>
                    <a:lnTo>
                      <a:pt x="1" y="1406"/>
                    </a:lnTo>
                    <a:lnTo>
                      <a:pt x="15" y="1541"/>
                    </a:lnTo>
                    <a:lnTo>
                      <a:pt x="42" y="1671"/>
                    </a:lnTo>
                    <a:lnTo>
                      <a:pt x="82" y="1798"/>
                    </a:lnTo>
                    <a:lnTo>
                      <a:pt x="132" y="1917"/>
                    </a:lnTo>
                    <a:lnTo>
                      <a:pt x="194" y="2032"/>
                    </a:lnTo>
                    <a:lnTo>
                      <a:pt x="265" y="2138"/>
                    </a:lnTo>
                    <a:lnTo>
                      <a:pt x="348" y="2238"/>
                    </a:lnTo>
                    <a:lnTo>
                      <a:pt x="438" y="2328"/>
                    </a:lnTo>
                    <a:lnTo>
                      <a:pt x="538" y="2410"/>
                    </a:lnTo>
                    <a:lnTo>
                      <a:pt x="644" y="2482"/>
                    </a:lnTo>
                    <a:lnTo>
                      <a:pt x="759" y="2544"/>
                    </a:lnTo>
                    <a:lnTo>
                      <a:pt x="878" y="2594"/>
                    </a:lnTo>
                    <a:lnTo>
                      <a:pt x="1004" y="2634"/>
                    </a:lnTo>
                    <a:lnTo>
                      <a:pt x="1135" y="2661"/>
                    </a:lnTo>
                    <a:lnTo>
                      <a:pt x="1270" y="2674"/>
                    </a:lnTo>
                    <a:lnTo>
                      <a:pt x="1339" y="2676"/>
                    </a:lnTo>
                    <a:lnTo>
                      <a:pt x="1408" y="2674"/>
                    </a:lnTo>
                    <a:lnTo>
                      <a:pt x="1543" y="2661"/>
                    </a:lnTo>
                    <a:lnTo>
                      <a:pt x="1673" y="2634"/>
                    </a:lnTo>
                    <a:lnTo>
                      <a:pt x="1799" y="2594"/>
                    </a:lnTo>
                    <a:lnTo>
                      <a:pt x="1919" y="2544"/>
                    </a:lnTo>
                    <a:lnTo>
                      <a:pt x="2033" y="2482"/>
                    </a:lnTo>
                    <a:lnTo>
                      <a:pt x="2139" y="2410"/>
                    </a:lnTo>
                    <a:lnTo>
                      <a:pt x="2239" y="2328"/>
                    </a:lnTo>
                    <a:lnTo>
                      <a:pt x="2330" y="2238"/>
                    </a:lnTo>
                    <a:lnTo>
                      <a:pt x="2412" y="2138"/>
                    </a:lnTo>
                    <a:lnTo>
                      <a:pt x="2484" y="2032"/>
                    </a:lnTo>
                    <a:lnTo>
                      <a:pt x="2545" y="1917"/>
                    </a:lnTo>
                    <a:lnTo>
                      <a:pt x="2596" y="1798"/>
                    </a:lnTo>
                    <a:lnTo>
                      <a:pt x="2636" y="1671"/>
                    </a:lnTo>
                    <a:lnTo>
                      <a:pt x="2662" y="1541"/>
                    </a:lnTo>
                    <a:lnTo>
                      <a:pt x="2676" y="1406"/>
                    </a:lnTo>
                    <a:lnTo>
                      <a:pt x="2677" y="1337"/>
                    </a:lnTo>
                    <a:lnTo>
                      <a:pt x="2676" y="1268"/>
                    </a:lnTo>
                    <a:lnTo>
                      <a:pt x="2662" y="1133"/>
                    </a:lnTo>
                    <a:lnTo>
                      <a:pt x="2636" y="1003"/>
                    </a:lnTo>
                    <a:lnTo>
                      <a:pt x="2596" y="877"/>
                    </a:lnTo>
                    <a:lnTo>
                      <a:pt x="2545" y="758"/>
                    </a:lnTo>
                    <a:lnTo>
                      <a:pt x="2484" y="644"/>
                    </a:lnTo>
                    <a:lnTo>
                      <a:pt x="2412" y="537"/>
                    </a:lnTo>
                    <a:lnTo>
                      <a:pt x="2330" y="438"/>
                    </a:lnTo>
                    <a:lnTo>
                      <a:pt x="2239" y="347"/>
                    </a:lnTo>
                    <a:lnTo>
                      <a:pt x="2139" y="265"/>
                    </a:lnTo>
                    <a:lnTo>
                      <a:pt x="2033" y="193"/>
                    </a:lnTo>
                    <a:lnTo>
                      <a:pt x="1919" y="132"/>
                    </a:lnTo>
                    <a:lnTo>
                      <a:pt x="1799" y="81"/>
                    </a:lnTo>
                    <a:lnTo>
                      <a:pt x="1673" y="41"/>
                    </a:lnTo>
                    <a:lnTo>
                      <a:pt x="1543" y="15"/>
                    </a:lnTo>
                    <a:lnTo>
                      <a:pt x="1408" y="1"/>
                    </a:lnTo>
                    <a:lnTo>
                      <a:pt x="1339" y="0"/>
                    </a:lnTo>
                    <a:close/>
                    <a:moveTo>
                      <a:pt x="1723" y="1865"/>
                    </a:moveTo>
                    <a:lnTo>
                      <a:pt x="1701" y="1891"/>
                    </a:lnTo>
                    <a:lnTo>
                      <a:pt x="1650" y="1937"/>
                    </a:lnTo>
                    <a:lnTo>
                      <a:pt x="1594" y="1973"/>
                    </a:lnTo>
                    <a:lnTo>
                      <a:pt x="1533" y="1999"/>
                    </a:lnTo>
                    <a:lnTo>
                      <a:pt x="1500" y="2009"/>
                    </a:lnTo>
                    <a:lnTo>
                      <a:pt x="1486" y="2013"/>
                    </a:lnTo>
                    <a:lnTo>
                      <a:pt x="1465" y="2025"/>
                    </a:lnTo>
                    <a:lnTo>
                      <a:pt x="1450" y="2042"/>
                    </a:lnTo>
                    <a:lnTo>
                      <a:pt x="1445" y="2066"/>
                    </a:lnTo>
                    <a:lnTo>
                      <a:pt x="1445" y="2080"/>
                    </a:lnTo>
                    <a:lnTo>
                      <a:pt x="1446" y="2139"/>
                    </a:lnTo>
                    <a:lnTo>
                      <a:pt x="1445" y="2199"/>
                    </a:lnTo>
                    <a:lnTo>
                      <a:pt x="1444" y="2211"/>
                    </a:lnTo>
                    <a:lnTo>
                      <a:pt x="1438" y="2231"/>
                    </a:lnTo>
                    <a:lnTo>
                      <a:pt x="1425" y="2245"/>
                    </a:lnTo>
                    <a:lnTo>
                      <a:pt x="1405" y="2253"/>
                    </a:lnTo>
                    <a:lnTo>
                      <a:pt x="1392" y="2254"/>
                    </a:lnTo>
                    <a:lnTo>
                      <a:pt x="1329" y="2255"/>
                    </a:lnTo>
                    <a:lnTo>
                      <a:pt x="1265" y="2254"/>
                    </a:lnTo>
                    <a:lnTo>
                      <a:pt x="1252" y="2253"/>
                    </a:lnTo>
                    <a:lnTo>
                      <a:pt x="1231" y="2245"/>
                    </a:lnTo>
                    <a:lnTo>
                      <a:pt x="1216" y="2230"/>
                    </a:lnTo>
                    <a:lnTo>
                      <a:pt x="1210" y="2209"/>
                    </a:lnTo>
                    <a:lnTo>
                      <a:pt x="1209" y="2196"/>
                    </a:lnTo>
                    <a:lnTo>
                      <a:pt x="1209" y="2152"/>
                    </a:lnTo>
                    <a:lnTo>
                      <a:pt x="1208" y="2109"/>
                    </a:lnTo>
                    <a:lnTo>
                      <a:pt x="1207" y="2087"/>
                    </a:lnTo>
                    <a:lnTo>
                      <a:pt x="1204" y="2059"/>
                    </a:lnTo>
                    <a:lnTo>
                      <a:pt x="1191" y="2044"/>
                    </a:lnTo>
                    <a:lnTo>
                      <a:pt x="1165" y="2036"/>
                    </a:lnTo>
                    <a:lnTo>
                      <a:pt x="1144" y="2033"/>
                    </a:lnTo>
                    <a:lnTo>
                      <a:pt x="1086" y="2023"/>
                    </a:lnTo>
                    <a:lnTo>
                      <a:pt x="1000" y="2000"/>
                    </a:lnTo>
                    <a:lnTo>
                      <a:pt x="944" y="1980"/>
                    </a:lnTo>
                    <a:lnTo>
                      <a:pt x="917" y="1968"/>
                    </a:lnTo>
                    <a:lnTo>
                      <a:pt x="897" y="1958"/>
                    </a:lnTo>
                    <a:lnTo>
                      <a:pt x="872" y="1940"/>
                    </a:lnTo>
                    <a:lnTo>
                      <a:pt x="863" y="1917"/>
                    </a:lnTo>
                    <a:lnTo>
                      <a:pt x="865" y="1887"/>
                    </a:lnTo>
                    <a:lnTo>
                      <a:pt x="871" y="1867"/>
                    </a:lnTo>
                    <a:lnTo>
                      <a:pt x="889" y="1801"/>
                    </a:lnTo>
                    <a:lnTo>
                      <a:pt x="908" y="1735"/>
                    </a:lnTo>
                    <a:lnTo>
                      <a:pt x="914" y="1718"/>
                    </a:lnTo>
                    <a:lnTo>
                      <a:pt x="927" y="1696"/>
                    </a:lnTo>
                    <a:lnTo>
                      <a:pt x="943" y="1688"/>
                    </a:lnTo>
                    <a:lnTo>
                      <a:pt x="968" y="1695"/>
                    </a:lnTo>
                    <a:lnTo>
                      <a:pt x="984" y="1703"/>
                    </a:lnTo>
                    <a:lnTo>
                      <a:pt x="1015" y="1718"/>
                    </a:lnTo>
                    <a:lnTo>
                      <a:pt x="1076" y="1742"/>
                    </a:lnTo>
                    <a:lnTo>
                      <a:pt x="1139" y="1760"/>
                    </a:lnTo>
                    <a:lnTo>
                      <a:pt x="1203" y="1773"/>
                    </a:lnTo>
                    <a:lnTo>
                      <a:pt x="1238" y="1778"/>
                    </a:lnTo>
                    <a:lnTo>
                      <a:pt x="1259" y="1780"/>
                    </a:lnTo>
                    <a:lnTo>
                      <a:pt x="1301" y="1781"/>
                    </a:lnTo>
                    <a:lnTo>
                      <a:pt x="1342" y="1775"/>
                    </a:lnTo>
                    <a:lnTo>
                      <a:pt x="1383" y="1765"/>
                    </a:lnTo>
                    <a:lnTo>
                      <a:pt x="1402" y="1757"/>
                    </a:lnTo>
                    <a:lnTo>
                      <a:pt x="1420" y="1748"/>
                    </a:lnTo>
                    <a:lnTo>
                      <a:pt x="1449" y="1726"/>
                    </a:lnTo>
                    <a:lnTo>
                      <a:pt x="1471" y="1700"/>
                    </a:lnTo>
                    <a:lnTo>
                      <a:pt x="1484" y="1669"/>
                    </a:lnTo>
                    <a:lnTo>
                      <a:pt x="1488" y="1637"/>
                    </a:lnTo>
                    <a:lnTo>
                      <a:pt x="1484" y="1605"/>
                    </a:lnTo>
                    <a:lnTo>
                      <a:pt x="1471" y="1573"/>
                    </a:lnTo>
                    <a:lnTo>
                      <a:pt x="1447" y="1544"/>
                    </a:lnTo>
                    <a:lnTo>
                      <a:pt x="1433" y="1531"/>
                    </a:lnTo>
                    <a:lnTo>
                      <a:pt x="1411" y="1514"/>
                    </a:lnTo>
                    <a:lnTo>
                      <a:pt x="1364" y="1487"/>
                    </a:lnTo>
                    <a:lnTo>
                      <a:pt x="1339" y="1476"/>
                    </a:lnTo>
                    <a:lnTo>
                      <a:pt x="1274" y="1448"/>
                    </a:lnTo>
                    <a:lnTo>
                      <a:pt x="1175" y="1408"/>
                    </a:lnTo>
                    <a:lnTo>
                      <a:pt x="1112" y="1377"/>
                    </a:lnTo>
                    <a:lnTo>
                      <a:pt x="1082" y="1360"/>
                    </a:lnTo>
                    <a:lnTo>
                      <a:pt x="1057" y="1345"/>
                    </a:lnTo>
                    <a:lnTo>
                      <a:pt x="1013" y="1312"/>
                    </a:lnTo>
                    <a:lnTo>
                      <a:pt x="973" y="1277"/>
                    </a:lnTo>
                    <a:lnTo>
                      <a:pt x="939" y="1237"/>
                    </a:lnTo>
                    <a:lnTo>
                      <a:pt x="912" y="1194"/>
                    </a:lnTo>
                    <a:lnTo>
                      <a:pt x="892" y="1147"/>
                    </a:lnTo>
                    <a:lnTo>
                      <a:pt x="879" y="1096"/>
                    </a:lnTo>
                    <a:lnTo>
                      <a:pt x="874" y="1041"/>
                    </a:lnTo>
                    <a:lnTo>
                      <a:pt x="875" y="1011"/>
                    </a:lnTo>
                    <a:lnTo>
                      <a:pt x="878" y="977"/>
                    </a:lnTo>
                    <a:lnTo>
                      <a:pt x="891" y="915"/>
                    </a:lnTo>
                    <a:lnTo>
                      <a:pt x="912" y="860"/>
                    </a:lnTo>
                    <a:lnTo>
                      <a:pt x="940" y="810"/>
                    </a:lnTo>
                    <a:lnTo>
                      <a:pt x="976" y="766"/>
                    </a:lnTo>
                    <a:lnTo>
                      <a:pt x="1020" y="727"/>
                    </a:lnTo>
                    <a:lnTo>
                      <a:pt x="1070" y="694"/>
                    </a:lnTo>
                    <a:lnTo>
                      <a:pt x="1126" y="666"/>
                    </a:lnTo>
                    <a:lnTo>
                      <a:pt x="1157" y="654"/>
                    </a:lnTo>
                    <a:lnTo>
                      <a:pt x="1180" y="646"/>
                    </a:lnTo>
                    <a:lnTo>
                      <a:pt x="1209" y="632"/>
                    </a:lnTo>
                    <a:lnTo>
                      <a:pt x="1223" y="614"/>
                    </a:lnTo>
                    <a:lnTo>
                      <a:pt x="1226" y="584"/>
                    </a:lnTo>
                    <a:lnTo>
                      <a:pt x="1226" y="559"/>
                    </a:lnTo>
                    <a:lnTo>
                      <a:pt x="1226" y="486"/>
                    </a:lnTo>
                    <a:lnTo>
                      <a:pt x="1227" y="467"/>
                    </a:lnTo>
                    <a:lnTo>
                      <a:pt x="1232" y="441"/>
                    </a:lnTo>
                    <a:lnTo>
                      <a:pt x="1246" y="427"/>
                    </a:lnTo>
                    <a:lnTo>
                      <a:pt x="1271" y="421"/>
                    </a:lnTo>
                    <a:lnTo>
                      <a:pt x="1290" y="421"/>
                    </a:lnTo>
                    <a:lnTo>
                      <a:pt x="1340" y="421"/>
                    </a:lnTo>
                    <a:lnTo>
                      <a:pt x="1380" y="421"/>
                    </a:lnTo>
                    <a:lnTo>
                      <a:pt x="1418" y="424"/>
                    </a:lnTo>
                    <a:lnTo>
                      <a:pt x="1435" y="430"/>
                    </a:lnTo>
                    <a:lnTo>
                      <a:pt x="1446" y="441"/>
                    </a:lnTo>
                    <a:lnTo>
                      <a:pt x="1452" y="458"/>
                    </a:lnTo>
                    <a:lnTo>
                      <a:pt x="1455" y="496"/>
                    </a:lnTo>
                    <a:lnTo>
                      <a:pt x="1455" y="537"/>
                    </a:lnTo>
                    <a:lnTo>
                      <a:pt x="1455" y="565"/>
                    </a:lnTo>
                    <a:lnTo>
                      <a:pt x="1460" y="599"/>
                    </a:lnTo>
                    <a:lnTo>
                      <a:pt x="1475" y="617"/>
                    </a:lnTo>
                    <a:lnTo>
                      <a:pt x="1509" y="626"/>
                    </a:lnTo>
                    <a:lnTo>
                      <a:pt x="1537" y="630"/>
                    </a:lnTo>
                    <a:lnTo>
                      <a:pt x="1583" y="639"/>
                    </a:lnTo>
                    <a:lnTo>
                      <a:pt x="1672" y="665"/>
                    </a:lnTo>
                    <a:lnTo>
                      <a:pt x="1716" y="683"/>
                    </a:lnTo>
                    <a:lnTo>
                      <a:pt x="1727" y="688"/>
                    </a:lnTo>
                    <a:lnTo>
                      <a:pt x="1743" y="702"/>
                    </a:lnTo>
                    <a:lnTo>
                      <a:pt x="1752" y="719"/>
                    </a:lnTo>
                    <a:lnTo>
                      <a:pt x="1753" y="740"/>
                    </a:lnTo>
                    <a:lnTo>
                      <a:pt x="1749" y="752"/>
                    </a:lnTo>
                    <a:lnTo>
                      <a:pt x="1728" y="827"/>
                    </a:lnTo>
                    <a:lnTo>
                      <a:pt x="1706" y="900"/>
                    </a:lnTo>
                    <a:lnTo>
                      <a:pt x="1700" y="916"/>
                    </a:lnTo>
                    <a:lnTo>
                      <a:pt x="1687" y="936"/>
                    </a:lnTo>
                    <a:lnTo>
                      <a:pt x="1670" y="944"/>
                    </a:lnTo>
                    <a:lnTo>
                      <a:pt x="1647" y="938"/>
                    </a:lnTo>
                    <a:lnTo>
                      <a:pt x="1631" y="931"/>
                    </a:lnTo>
                    <a:lnTo>
                      <a:pt x="1598" y="916"/>
                    </a:lnTo>
                    <a:lnTo>
                      <a:pt x="1529" y="893"/>
                    </a:lnTo>
                    <a:lnTo>
                      <a:pt x="1459" y="879"/>
                    </a:lnTo>
                    <a:lnTo>
                      <a:pt x="1385" y="874"/>
                    </a:lnTo>
                    <a:lnTo>
                      <a:pt x="1347" y="875"/>
                    </a:lnTo>
                    <a:lnTo>
                      <a:pt x="1328" y="876"/>
                    </a:lnTo>
                    <a:lnTo>
                      <a:pt x="1290" y="883"/>
                    </a:lnTo>
                    <a:lnTo>
                      <a:pt x="1272" y="890"/>
                    </a:lnTo>
                    <a:lnTo>
                      <a:pt x="1257" y="898"/>
                    </a:lnTo>
                    <a:lnTo>
                      <a:pt x="1232" y="916"/>
                    </a:lnTo>
                    <a:lnTo>
                      <a:pt x="1213" y="939"/>
                    </a:lnTo>
                    <a:lnTo>
                      <a:pt x="1202" y="964"/>
                    </a:lnTo>
                    <a:lnTo>
                      <a:pt x="1198" y="992"/>
                    </a:lnTo>
                    <a:lnTo>
                      <a:pt x="1202" y="1019"/>
                    </a:lnTo>
                    <a:lnTo>
                      <a:pt x="1213" y="1045"/>
                    </a:lnTo>
                    <a:lnTo>
                      <a:pt x="1233" y="1070"/>
                    </a:lnTo>
                    <a:lnTo>
                      <a:pt x="1246" y="1081"/>
                    </a:lnTo>
                    <a:lnTo>
                      <a:pt x="1274" y="1103"/>
                    </a:lnTo>
                    <a:lnTo>
                      <a:pt x="1336" y="1136"/>
                    </a:lnTo>
                    <a:lnTo>
                      <a:pt x="1369" y="1150"/>
                    </a:lnTo>
                    <a:lnTo>
                      <a:pt x="1425" y="1173"/>
                    </a:lnTo>
                    <a:lnTo>
                      <a:pt x="1539" y="1223"/>
                    </a:lnTo>
                    <a:lnTo>
                      <a:pt x="1593" y="1252"/>
                    </a:lnTo>
                    <a:lnTo>
                      <a:pt x="1615" y="1265"/>
                    </a:lnTo>
                    <a:lnTo>
                      <a:pt x="1654" y="1292"/>
                    </a:lnTo>
                    <a:lnTo>
                      <a:pt x="1688" y="1323"/>
                    </a:lnTo>
                    <a:lnTo>
                      <a:pt x="1720" y="1357"/>
                    </a:lnTo>
                    <a:lnTo>
                      <a:pt x="1759" y="1411"/>
                    </a:lnTo>
                    <a:lnTo>
                      <a:pt x="1795" y="1492"/>
                    </a:lnTo>
                    <a:lnTo>
                      <a:pt x="1813" y="1576"/>
                    </a:lnTo>
                    <a:lnTo>
                      <a:pt x="1813" y="1641"/>
                    </a:lnTo>
                    <a:lnTo>
                      <a:pt x="1808" y="1684"/>
                    </a:lnTo>
                    <a:lnTo>
                      <a:pt x="1798" y="1727"/>
                    </a:lnTo>
                    <a:lnTo>
                      <a:pt x="1783" y="1768"/>
                    </a:lnTo>
                    <a:lnTo>
                      <a:pt x="1763" y="1808"/>
                    </a:lnTo>
                    <a:lnTo>
                      <a:pt x="1738" y="1847"/>
                    </a:lnTo>
                    <a:lnTo>
                      <a:pt x="1723" y="18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79" name="Freeform 25"/>
            <p:cNvSpPr>
              <a:spLocks noEditPoints="1"/>
            </p:cNvSpPr>
            <p:nvPr/>
          </p:nvSpPr>
          <p:spPr bwMode="auto">
            <a:xfrm>
              <a:off x="1760150" y="3064729"/>
              <a:ext cx="465368" cy="538880"/>
            </a:xfrm>
            <a:custGeom>
              <a:avLst/>
              <a:gdLst>
                <a:gd name="T0" fmla="*/ 3783 w 4028"/>
                <a:gd name="T1" fmla="*/ 1419 h 4660"/>
                <a:gd name="T2" fmla="*/ 4011 w 4028"/>
                <a:gd name="T3" fmla="*/ 1214 h 4660"/>
                <a:gd name="T4" fmla="*/ 3996 w 4028"/>
                <a:gd name="T5" fmla="*/ 1075 h 4660"/>
                <a:gd name="T6" fmla="*/ 3541 w 4028"/>
                <a:gd name="T7" fmla="*/ 687 h 4660"/>
                <a:gd name="T8" fmla="*/ 3312 w 4028"/>
                <a:gd name="T9" fmla="*/ 893 h 4660"/>
                <a:gd name="T10" fmla="*/ 3327 w 4028"/>
                <a:gd name="T11" fmla="*/ 1032 h 4660"/>
                <a:gd name="T12" fmla="*/ 3069 w 4028"/>
                <a:gd name="T13" fmla="*/ 1042 h 4660"/>
                <a:gd name="T14" fmla="*/ 2582 w 4028"/>
                <a:gd name="T15" fmla="*/ 817 h 4660"/>
                <a:gd name="T16" fmla="*/ 2245 w 4028"/>
                <a:gd name="T17" fmla="*/ 547 h 4660"/>
                <a:gd name="T18" fmla="*/ 2459 w 4028"/>
                <a:gd name="T19" fmla="*/ 498 h 4660"/>
                <a:gd name="T20" fmla="*/ 2475 w 4028"/>
                <a:gd name="T21" fmla="*/ 87 h 4660"/>
                <a:gd name="T22" fmla="*/ 2367 w 4028"/>
                <a:gd name="T23" fmla="*/ 0 h 4660"/>
                <a:gd name="T24" fmla="*/ 1569 w 4028"/>
                <a:gd name="T25" fmla="*/ 48 h 4660"/>
                <a:gd name="T26" fmla="*/ 1552 w 4028"/>
                <a:gd name="T27" fmla="*/ 459 h 4660"/>
                <a:gd name="T28" fmla="*/ 1661 w 4028"/>
                <a:gd name="T29" fmla="*/ 547 h 4660"/>
                <a:gd name="T30" fmla="*/ 1578 w 4028"/>
                <a:gd name="T31" fmla="*/ 782 h 4660"/>
                <a:gd name="T32" fmla="*/ 1073 w 4028"/>
                <a:gd name="T33" fmla="*/ 974 h 4660"/>
                <a:gd name="T34" fmla="*/ 686 w 4028"/>
                <a:gd name="T35" fmla="*/ 1048 h 4660"/>
                <a:gd name="T36" fmla="*/ 732 w 4028"/>
                <a:gd name="T37" fmla="*/ 932 h 4660"/>
                <a:gd name="T38" fmla="*/ 527 w 4028"/>
                <a:gd name="T39" fmla="*/ 704 h 4660"/>
                <a:gd name="T40" fmla="*/ 387 w 4028"/>
                <a:gd name="T41" fmla="*/ 719 h 4660"/>
                <a:gd name="T42" fmla="*/ 0 w 4028"/>
                <a:gd name="T43" fmla="*/ 1174 h 4660"/>
                <a:gd name="T44" fmla="*/ 206 w 4028"/>
                <a:gd name="T45" fmla="*/ 1403 h 4660"/>
                <a:gd name="T46" fmla="*/ 345 w 4028"/>
                <a:gd name="T47" fmla="*/ 1388 h 4660"/>
                <a:gd name="T48" fmla="*/ 334 w 4028"/>
                <a:gd name="T49" fmla="*/ 1680 h 4660"/>
                <a:gd name="T50" fmla="*/ 94 w 4028"/>
                <a:gd name="T51" fmla="*/ 2280 h 4660"/>
                <a:gd name="T52" fmla="*/ 51 w 4028"/>
                <a:gd name="T53" fmla="*/ 2747 h 4660"/>
                <a:gd name="T54" fmla="*/ 100 w 4028"/>
                <a:gd name="T55" fmla="*/ 3138 h 4660"/>
                <a:gd name="T56" fmla="*/ 244 w 4028"/>
                <a:gd name="T57" fmla="*/ 3547 h 4660"/>
                <a:gd name="T58" fmla="*/ 694 w 4028"/>
                <a:gd name="T59" fmla="*/ 4149 h 4660"/>
                <a:gd name="T60" fmla="*/ 1294 w 4028"/>
                <a:gd name="T61" fmla="*/ 4523 h 4660"/>
                <a:gd name="T62" fmla="*/ 1667 w 4028"/>
                <a:gd name="T63" fmla="*/ 4629 h 4660"/>
                <a:gd name="T64" fmla="*/ 2013 w 4028"/>
                <a:gd name="T65" fmla="*/ 4660 h 4660"/>
                <a:gd name="T66" fmla="*/ 2361 w 4028"/>
                <a:gd name="T67" fmla="*/ 4629 h 4660"/>
                <a:gd name="T68" fmla="*/ 2733 w 4028"/>
                <a:gd name="T69" fmla="*/ 4523 h 4660"/>
                <a:gd name="T70" fmla="*/ 3334 w 4028"/>
                <a:gd name="T71" fmla="*/ 4149 h 4660"/>
                <a:gd name="T72" fmla="*/ 3784 w 4028"/>
                <a:gd name="T73" fmla="*/ 3547 h 4660"/>
                <a:gd name="T74" fmla="*/ 3928 w 4028"/>
                <a:gd name="T75" fmla="*/ 3138 h 4660"/>
                <a:gd name="T76" fmla="*/ 3977 w 4028"/>
                <a:gd name="T77" fmla="*/ 2747 h 4660"/>
                <a:gd name="T78" fmla="*/ 3934 w 4028"/>
                <a:gd name="T79" fmla="*/ 2280 h 4660"/>
                <a:gd name="T80" fmla="*/ 3694 w 4028"/>
                <a:gd name="T81" fmla="*/ 1680 h 4660"/>
                <a:gd name="T82" fmla="*/ 3683 w 4028"/>
                <a:gd name="T83" fmla="*/ 1388 h 4660"/>
                <a:gd name="T84" fmla="*/ 1638 w 4028"/>
                <a:gd name="T85" fmla="*/ 4158 h 4660"/>
                <a:gd name="T86" fmla="*/ 1113 w 4028"/>
                <a:gd name="T87" fmla="*/ 3906 h 4660"/>
                <a:gd name="T88" fmla="*/ 724 w 4028"/>
                <a:gd name="T89" fmla="*/ 3479 h 4660"/>
                <a:gd name="T90" fmla="*/ 523 w 4028"/>
                <a:gd name="T91" fmla="*/ 2927 h 4660"/>
                <a:gd name="T92" fmla="*/ 523 w 4028"/>
                <a:gd name="T93" fmla="*/ 2468 h 4660"/>
                <a:gd name="T94" fmla="*/ 724 w 4028"/>
                <a:gd name="T95" fmla="*/ 1916 h 4660"/>
                <a:gd name="T96" fmla="*/ 1113 w 4028"/>
                <a:gd name="T97" fmla="*/ 1489 h 4660"/>
                <a:gd name="T98" fmla="*/ 1638 w 4028"/>
                <a:gd name="T99" fmla="*/ 1236 h 4660"/>
                <a:gd name="T100" fmla="*/ 2092 w 4028"/>
                <a:gd name="T101" fmla="*/ 1191 h 4660"/>
                <a:gd name="T102" fmla="*/ 2667 w 4028"/>
                <a:gd name="T103" fmla="*/ 1338 h 4660"/>
                <a:gd name="T104" fmla="*/ 3130 w 4028"/>
                <a:gd name="T105" fmla="*/ 1684 h 4660"/>
                <a:gd name="T106" fmla="*/ 3430 w 4028"/>
                <a:gd name="T107" fmla="*/ 2179 h 4660"/>
                <a:gd name="T108" fmla="*/ 3522 w 4028"/>
                <a:gd name="T109" fmla="*/ 2698 h 4660"/>
                <a:gd name="T110" fmla="*/ 3430 w 4028"/>
                <a:gd name="T111" fmla="*/ 3216 h 4660"/>
                <a:gd name="T112" fmla="*/ 3130 w 4028"/>
                <a:gd name="T113" fmla="*/ 3711 h 4660"/>
                <a:gd name="T114" fmla="*/ 2667 w 4028"/>
                <a:gd name="T115" fmla="*/ 4056 h 4660"/>
                <a:gd name="T116" fmla="*/ 2092 w 4028"/>
                <a:gd name="T117" fmla="*/ 4204 h 4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8" h="4660">
                  <a:moveTo>
                    <a:pt x="3683" y="1388"/>
                  </a:moveTo>
                  <a:lnTo>
                    <a:pt x="3700" y="1403"/>
                  </a:lnTo>
                  <a:lnTo>
                    <a:pt x="3740" y="1419"/>
                  </a:lnTo>
                  <a:lnTo>
                    <a:pt x="3783" y="1419"/>
                  </a:lnTo>
                  <a:lnTo>
                    <a:pt x="3822" y="1403"/>
                  </a:lnTo>
                  <a:lnTo>
                    <a:pt x="3839" y="1388"/>
                  </a:lnTo>
                  <a:lnTo>
                    <a:pt x="3996" y="1231"/>
                  </a:lnTo>
                  <a:lnTo>
                    <a:pt x="4011" y="1214"/>
                  </a:lnTo>
                  <a:lnTo>
                    <a:pt x="4028" y="1173"/>
                  </a:lnTo>
                  <a:lnTo>
                    <a:pt x="4028" y="1131"/>
                  </a:lnTo>
                  <a:lnTo>
                    <a:pt x="4011" y="1091"/>
                  </a:lnTo>
                  <a:lnTo>
                    <a:pt x="3996" y="1075"/>
                  </a:lnTo>
                  <a:lnTo>
                    <a:pt x="3641" y="719"/>
                  </a:lnTo>
                  <a:lnTo>
                    <a:pt x="3623" y="704"/>
                  </a:lnTo>
                  <a:lnTo>
                    <a:pt x="3583" y="687"/>
                  </a:lnTo>
                  <a:lnTo>
                    <a:pt x="3541" y="687"/>
                  </a:lnTo>
                  <a:lnTo>
                    <a:pt x="3501" y="704"/>
                  </a:lnTo>
                  <a:lnTo>
                    <a:pt x="3484" y="719"/>
                  </a:lnTo>
                  <a:lnTo>
                    <a:pt x="3327" y="876"/>
                  </a:lnTo>
                  <a:lnTo>
                    <a:pt x="3312" y="893"/>
                  </a:lnTo>
                  <a:lnTo>
                    <a:pt x="3296" y="933"/>
                  </a:lnTo>
                  <a:lnTo>
                    <a:pt x="3296" y="976"/>
                  </a:lnTo>
                  <a:lnTo>
                    <a:pt x="3312" y="1015"/>
                  </a:lnTo>
                  <a:lnTo>
                    <a:pt x="3327" y="1032"/>
                  </a:lnTo>
                  <a:lnTo>
                    <a:pt x="3342" y="1048"/>
                  </a:lnTo>
                  <a:lnTo>
                    <a:pt x="3232" y="1158"/>
                  </a:lnTo>
                  <a:lnTo>
                    <a:pt x="3179" y="1118"/>
                  </a:lnTo>
                  <a:lnTo>
                    <a:pt x="3069" y="1042"/>
                  </a:lnTo>
                  <a:lnTo>
                    <a:pt x="2954" y="973"/>
                  </a:lnTo>
                  <a:lnTo>
                    <a:pt x="2834" y="913"/>
                  </a:lnTo>
                  <a:lnTo>
                    <a:pt x="2710" y="861"/>
                  </a:lnTo>
                  <a:lnTo>
                    <a:pt x="2582" y="817"/>
                  </a:lnTo>
                  <a:lnTo>
                    <a:pt x="2449" y="782"/>
                  </a:lnTo>
                  <a:lnTo>
                    <a:pt x="2314" y="756"/>
                  </a:lnTo>
                  <a:lnTo>
                    <a:pt x="2245" y="748"/>
                  </a:lnTo>
                  <a:lnTo>
                    <a:pt x="2245" y="547"/>
                  </a:lnTo>
                  <a:lnTo>
                    <a:pt x="2367" y="547"/>
                  </a:lnTo>
                  <a:lnTo>
                    <a:pt x="2389" y="545"/>
                  </a:lnTo>
                  <a:lnTo>
                    <a:pt x="2429" y="528"/>
                  </a:lnTo>
                  <a:lnTo>
                    <a:pt x="2459" y="498"/>
                  </a:lnTo>
                  <a:lnTo>
                    <a:pt x="2475" y="459"/>
                  </a:lnTo>
                  <a:lnTo>
                    <a:pt x="2477" y="437"/>
                  </a:lnTo>
                  <a:lnTo>
                    <a:pt x="2477" y="111"/>
                  </a:lnTo>
                  <a:lnTo>
                    <a:pt x="2475" y="87"/>
                  </a:lnTo>
                  <a:lnTo>
                    <a:pt x="2458" y="47"/>
                  </a:lnTo>
                  <a:lnTo>
                    <a:pt x="2428" y="18"/>
                  </a:lnTo>
                  <a:lnTo>
                    <a:pt x="2389" y="1"/>
                  </a:lnTo>
                  <a:lnTo>
                    <a:pt x="2367" y="0"/>
                  </a:lnTo>
                  <a:lnTo>
                    <a:pt x="1661" y="0"/>
                  </a:lnTo>
                  <a:lnTo>
                    <a:pt x="1639" y="1"/>
                  </a:lnTo>
                  <a:lnTo>
                    <a:pt x="1599" y="18"/>
                  </a:lnTo>
                  <a:lnTo>
                    <a:pt x="1569" y="48"/>
                  </a:lnTo>
                  <a:lnTo>
                    <a:pt x="1552" y="87"/>
                  </a:lnTo>
                  <a:lnTo>
                    <a:pt x="1550" y="111"/>
                  </a:lnTo>
                  <a:lnTo>
                    <a:pt x="1550" y="437"/>
                  </a:lnTo>
                  <a:lnTo>
                    <a:pt x="1552" y="459"/>
                  </a:lnTo>
                  <a:lnTo>
                    <a:pt x="1570" y="499"/>
                  </a:lnTo>
                  <a:lnTo>
                    <a:pt x="1600" y="528"/>
                  </a:lnTo>
                  <a:lnTo>
                    <a:pt x="1639" y="545"/>
                  </a:lnTo>
                  <a:lnTo>
                    <a:pt x="1661" y="547"/>
                  </a:lnTo>
                  <a:lnTo>
                    <a:pt x="1783" y="547"/>
                  </a:lnTo>
                  <a:lnTo>
                    <a:pt x="1783" y="748"/>
                  </a:lnTo>
                  <a:lnTo>
                    <a:pt x="1714" y="757"/>
                  </a:lnTo>
                  <a:lnTo>
                    <a:pt x="1578" y="782"/>
                  </a:lnTo>
                  <a:lnTo>
                    <a:pt x="1446" y="818"/>
                  </a:lnTo>
                  <a:lnTo>
                    <a:pt x="1317" y="862"/>
                  </a:lnTo>
                  <a:lnTo>
                    <a:pt x="1193" y="914"/>
                  </a:lnTo>
                  <a:lnTo>
                    <a:pt x="1073" y="974"/>
                  </a:lnTo>
                  <a:lnTo>
                    <a:pt x="958" y="1043"/>
                  </a:lnTo>
                  <a:lnTo>
                    <a:pt x="848" y="1118"/>
                  </a:lnTo>
                  <a:lnTo>
                    <a:pt x="796" y="1158"/>
                  </a:lnTo>
                  <a:lnTo>
                    <a:pt x="686" y="1048"/>
                  </a:lnTo>
                  <a:lnTo>
                    <a:pt x="701" y="1032"/>
                  </a:lnTo>
                  <a:lnTo>
                    <a:pt x="716" y="1015"/>
                  </a:lnTo>
                  <a:lnTo>
                    <a:pt x="732" y="975"/>
                  </a:lnTo>
                  <a:lnTo>
                    <a:pt x="732" y="932"/>
                  </a:lnTo>
                  <a:lnTo>
                    <a:pt x="716" y="893"/>
                  </a:lnTo>
                  <a:lnTo>
                    <a:pt x="701" y="876"/>
                  </a:lnTo>
                  <a:lnTo>
                    <a:pt x="544" y="719"/>
                  </a:lnTo>
                  <a:lnTo>
                    <a:pt x="527" y="704"/>
                  </a:lnTo>
                  <a:lnTo>
                    <a:pt x="486" y="687"/>
                  </a:lnTo>
                  <a:lnTo>
                    <a:pt x="444" y="687"/>
                  </a:lnTo>
                  <a:lnTo>
                    <a:pt x="404" y="704"/>
                  </a:lnTo>
                  <a:lnTo>
                    <a:pt x="387" y="719"/>
                  </a:lnTo>
                  <a:lnTo>
                    <a:pt x="32" y="1075"/>
                  </a:lnTo>
                  <a:lnTo>
                    <a:pt x="17" y="1092"/>
                  </a:lnTo>
                  <a:lnTo>
                    <a:pt x="0" y="1132"/>
                  </a:lnTo>
                  <a:lnTo>
                    <a:pt x="0" y="1174"/>
                  </a:lnTo>
                  <a:lnTo>
                    <a:pt x="17" y="1214"/>
                  </a:lnTo>
                  <a:lnTo>
                    <a:pt x="32" y="1231"/>
                  </a:lnTo>
                  <a:lnTo>
                    <a:pt x="189" y="1388"/>
                  </a:lnTo>
                  <a:lnTo>
                    <a:pt x="206" y="1403"/>
                  </a:lnTo>
                  <a:lnTo>
                    <a:pt x="246" y="1419"/>
                  </a:lnTo>
                  <a:lnTo>
                    <a:pt x="289" y="1419"/>
                  </a:lnTo>
                  <a:lnTo>
                    <a:pt x="328" y="1403"/>
                  </a:lnTo>
                  <a:lnTo>
                    <a:pt x="345" y="1388"/>
                  </a:lnTo>
                  <a:lnTo>
                    <a:pt x="360" y="1373"/>
                  </a:lnTo>
                  <a:lnTo>
                    <a:pt x="471" y="1483"/>
                  </a:lnTo>
                  <a:lnTo>
                    <a:pt x="423" y="1547"/>
                  </a:lnTo>
                  <a:lnTo>
                    <a:pt x="334" y="1680"/>
                  </a:lnTo>
                  <a:lnTo>
                    <a:pt x="256" y="1820"/>
                  </a:lnTo>
                  <a:lnTo>
                    <a:pt x="190" y="1967"/>
                  </a:lnTo>
                  <a:lnTo>
                    <a:pt x="136" y="2121"/>
                  </a:lnTo>
                  <a:lnTo>
                    <a:pt x="94" y="2280"/>
                  </a:lnTo>
                  <a:lnTo>
                    <a:pt x="66" y="2442"/>
                  </a:lnTo>
                  <a:lnTo>
                    <a:pt x="52" y="2610"/>
                  </a:lnTo>
                  <a:lnTo>
                    <a:pt x="50" y="2697"/>
                  </a:lnTo>
                  <a:lnTo>
                    <a:pt x="51" y="2747"/>
                  </a:lnTo>
                  <a:lnTo>
                    <a:pt x="56" y="2847"/>
                  </a:lnTo>
                  <a:lnTo>
                    <a:pt x="66" y="2946"/>
                  </a:lnTo>
                  <a:lnTo>
                    <a:pt x="81" y="3043"/>
                  </a:lnTo>
                  <a:lnTo>
                    <a:pt x="100" y="3138"/>
                  </a:lnTo>
                  <a:lnTo>
                    <a:pt x="125" y="3233"/>
                  </a:lnTo>
                  <a:lnTo>
                    <a:pt x="154" y="3325"/>
                  </a:lnTo>
                  <a:lnTo>
                    <a:pt x="187" y="3416"/>
                  </a:lnTo>
                  <a:lnTo>
                    <a:pt x="244" y="3547"/>
                  </a:lnTo>
                  <a:lnTo>
                    <a:pt x="334" y="3714"/>
                  </a:lnTo>
                  <a:lnTo>
                    <a:pt x="441" y="3871"/>
                  </a:lnTo>
                  <a:lnTo>
                    <a:pt x="561" y="4016"/>
                  </a:lnTo>
                  <a:lnTo>
                    <a:pt x="694" y="4149"/>
                  </a:lnTo>
                  <a:lnTo>
                    <a:pt x="839" y="4269"/>
                  </a:lnTo>
                  <a:lnTo>
                    <a:pt x="996" y="4376"/>
                  </a:lnTo>
                  <a:lnTo>
                    <a:pt x="1164" y="4466"/>
                  </a:lnTo>
                  <a:lnTo>
                    <a:pt x="1294" y="4523"/>
                  </a:lnTo>
                  <a:lnTo>
                    <a:pt x="1385" y="4556"/>
                  </a:lnTo>
                  <a:lnTo>
                    <a:pt x="1477" y="4585"/>
                  </a:lnTo>
                  <a:lnTo>
                    <a:pt x="1572" y="4610"/>
                  </a:lnTo>
                  <a:lnTo>
                    <a:pt x="1667" y="4629"/>
                  </a:lnTo>
                  <a:lnTo>
                    <a:pt x="1764" y="4644"/>
                  </a:lnTo>
                  <a:lnTo>
                    <a:pt x="1863" y="4654"/>
                  </a:lnTo>
                  <a:lnTo>
                    <a:pt x="1963" y="4659"/>
                  </a:lnTo>
                  <a:lnTo>
                    <a:pt x="2013" y="4660"/>
                  </a:lnTo>
                  <a:lnTo>
                    <a:pt x="2065" y="4659"/>
                  </a:lnTo>
                  <a:lnTo>
                    <a:pt x="2165" y="4654"/>
                  </a:lnTo>
                  <a:lnTo>
                    <a:pt x="2263" y="4644"/>
                  </a:lnTo>
                  <a:lnTo>
                    <a:pt x="2361" y="4629"/>
                  </a:lnTo>
                  <a:lnTo>
                    <a:pt x="2456" y="4610"/>
                  </a:lnTo>
                  <a:lnTo>
                    <a:pt x="2551" y="4585"/>
                  </a:lnTo>
                  <a:lnTo>
                    <a:pt x="2643" y="4556"/>
                  </a:lnTo>
                  <a:lnTo>
                    <a:pt x="2733" y="4523"/>
                  </a:lnTo>
                  <a:lnTo>
                    <a:pt x="2864" y="4466"/>
                  </a:lnTo>
                  <a:lnTo>
                    <a:pt x="3032" y="4376"/>
                  </a:lnTo>
                  <a:lnTo>
                    <a:pt x="3188" y="4269"/>
                  </a:lnTo>
                  <a:lnTo>
                    <a:pt x="3334" y="4149"/>
                  </a:lnTo>
                  <a:lnTo>
                    <a:pt x="3467" y="4016"/>
                  </a:lnTo>
                  <a:lnTo>
                    <a:pt x="3587" y="3871"/>
                  </a:lnTo>
                  <a:lnTo>
                    <a:pt x="3694" y="3714"/>
                  </a:lnTo>
                  <a:lnTo>
                    <a:pt x="3784" y="3547"/>
                  </a:lnTo>
                  <a:lnTo>
                    <a:pt x="3841" y="3416"/>
                  </a:lnTo>
                  <a:lnTo>
                    <a:pt x="3874" y="3325"/>
                  </a:lnTo>
                  <a:lnTo>
                    <a:pt x="3902" y="3233"/>
                  </a:lnTo>
                  <a:lnTo>
                    <a:pt x="3928" y="3138"/>
                  </a:lnTo>
                  <a:lnTo>
                    <a:pt x="3947" y="3043"/>
                  </a:lnTo>
                  <a:lnTo>
                    <a:pt x="3962" y="2946"/>
                  </a:lnTo>
                  <a:lnTo>
                    <a:pt x="3972" y="2847"/>
                  </a:lnTo>
                  <a:lnTo>
                    <a:pt x="3977" y="2747"/>
                  </a:lnTo>
                  <a:lnTo>
                    <a:pt x="3978" y="2697"/>
                  </a:lnTo>
                  <a:lnTo>
                    <a:pt x="3976" y="2610"/>
                  </a:lnTo>
                  <a:lnTo>
                    <a:pt x="3962" y="2442"/>
                  </a:lnTo>
                  <a:lnTo>
                    <a:pt x="3934" y="2280"/>
                  </a:lnTo>
                  <a:lnTo>
                    <a:pt x="3891" y="2121"/>
                  </a:lnTo>
                  <a:lnTo>
                    <a:pt x="3837" y="1967"/>
                  </a:lnTo>
                  <a:lnTo>
                    <a:pt x="3771" y="1820"/>
                  </a:lnTo>
                  <a:lnTo>
                    <a:pt x="3694" y="1680"/>
                  </a:lnTo>
                  <a:lnTo>
                    <a:pt x="3605" y="1547"/>
                  </a:lnTo>
                  <a:lnTo>
                    <a:pt x="3557" y="1483"/>
                  </a:lnTo>
                  <a:lnTo>
                    <a:pt x="3667" y="1373"/>
                  </a:lnTo>
                  <a:lnTo>
                    <a:pt x="3683" y="1388"/>
                  </a:lnTo>
                  <a:close/>
                  <a:moveTo>
                    <a:pt x="2014" y="4205"/>
                  </a:moveTo>
                  <a:lnTo>
                    <a:pt x="1936" y="4204"/>
                  </a:lnTo>
                  <a:lnTo>
                    <a:pt x="1784" y="4188"/>
                  </a:lnTo>
                  <a:lnTo>
                    <a:pt x="1638" y="4158"/>
                  </a:lnTo>
                  <a:lnTo>
                    <a:pt x="1496" y="4114"/>
                  </a:lnTo>
                  <a:lnTo>
                    <a:pt x="1361" y="4056"/>
                  </a:lnTo>
                  <a:lnTo>
                    <a:pt x="1232" y="3987"/>
                  </a:lnTo>
                  <a:lnTo>
                    <a:pt x="1113" y="3906"/>
                  </a:lnTo>
                  <a:lnTo>
                    <a:pt x="1000" y="3813"/>
                  </a:lnTo>
                  <a:lnTo>
                    <a:pt x="898" y="3711"/>
                  </a:lnTo>
                  <a:lnTo>
                    <a:pt x="806" y="3599"/>
                  </a:lnTo>
                  <a:lnTo>
                    <a:pt x="724" y="3479"/>
                  </a:lnTo>
                  <a:lnTo>
                    <a:pt x="655" y="3350"/>
                  </a:lnTo>
                  <a:lnTo>
                    <a:pt x="597" y="3216"/>
                  </a:lnTo>
                  <a:lnTo>
                    <a:pt x="553" y="3074"/>
                  </a:lnTo>
                  <a:lnTo>
                    <a:pt x="523" y="2927"/>
                  </a:lnTo>
                  <a:lnTo>
                    <a:pt x="508" y="2775"/>
                  </a:lnTo>
                  <a:lnTo>
                    <a:pt x="506" y="2698"/>
                  </a:lnTo>
                  <a:lnTo>
                    <a:pt x="508" y="2619"/>
                  </a:lnTo>
                  <a:lnTo>
                    <a:pt x="523" y="2468"/>
                  </a:lnTo>
                  <a:lnTo>
                    <a:pt x="553" y="2321"/>
                  </a:lnTo>
                  <a:lnTo>
                    <a:pt x="597" y="2179"/>
                  </a:lnTo>
                  <a:lnTo>
                    <a:pt x="655" y="2044"/>
                  </a:lnTo>
                  <a:lnTo>
                    <a:pt x="724" y="1916"/>
                  </a:lnTo>
                  <a:lnTo>
                    <a:pt x="806" y="1796"/>
                  </a:lnTo>
                  <a:lnTo>
                    <a:pt x="898" y="1684"/>
                  </a:lnTo>
                  <a:lnTo>
                    <a:pt x="1000" y="1582"/>
                  </a:lnTo>
                  <a:lnTo>
                    <a:pt x="1113" y="1489"/>
                  </a:lnTo>
                  <a:lnTo>
                    <a:pt x="1232" y="1408"/>
                  </a:lnTo>
                  <a:lnTo>
                    <a:pt x="1361" y="1338"/>
                  </a:lnTo>
                  <a:lnTo>
                    <a:pt x="1496" y="1281"/>
                  </a:lnTo>
                  <a:lnTo>
                    <a:pt x="1638" y="1236"/>
                  </a:lnTo>
                  <a:lnTo>
                    <a:pt x="1784" y="1206"/>
                  </a:lnTo>
                  <a:lnTo>
                    <a:pt x="1936" y="1191"/>
                  </a:lnTo>
                  <a:lnTo>
                    <a:pt x="2014" y="1190"/>
                  </a:lnTo>
                  <a:lnTo>
                    <a:pt x="2092" y="1191"/>
                  </a:lnTo>
                  <a:lnTo>
                    <a:pt x="2243" y="1206"/>
                  </a:lnTo>
                  <a:lnTo>
                    <a:pt x="2390" y="1236"/>
                  </a:lnTo>
                  <a:lnTo>
                    <a:pt x="2532" y="1281"/>
                  </a:lnTo>
                  <a:lnTo>
                    <a:pt x="2667" y="1338"/>
                  </a:lnTo>
                  <a:lnTo>
                    <a:pt x="2796" y="1408"/>
                  </a:lnTo>
                  <a:lnTo>
                    <a:pt x="2915" y="1489"/>
                  </a:lnTo>
                  <a:lnTo>
                    <a:pt x="3028" y="1582"/>
                  </a:lnTo>
                  <a:lnTo>
                    <a:pt x="3130" y="1684"/>
                  </a:lnTo>
                  <a:lnTo>
                    <a:pt x="3222" y="1796"/>
                  </a:lnTo>
                  <a:lnTo>
                    <a:pt x="3304" y="1916"/>
                  </a:lnTo>
                  <a:lnTo>
                    <a:pt x="3373" y="2044"/>
                  </a:lnTo>
                  <a:lnTo>
                    <a:pt x="3430" y="2179"/>
                  </a:lnTo>
                  <a:lnTo>
                    <a:pt x="3475" y="2321"/>
                  </a:lnTo>
                  <a:lnTo>
                    <a:pt x="3505" y="2468"/>
                  </a:lnTo>
                  <a:lnTo>
                    <a:pt x="3520" y="2619"/>
                  </a:lnTo>
                  <a:lnTo>
                    <a:pt x="3522" y="2698"/>
                  </a:lnTo>
                  <a:lnTo>
                    <a:pt x="3520" y="2775"/>
                  </a:lnTo>
                  <a:lnTo>
                    <a:pt x="3505" y="2927"/>
                  </a:lnTo>
                  <a:lnTo>
                    <a:pt x="3475" y="3074"/>
                  </a:lnTo>
                  <a:lnTo>
                    <a:pt x="3430" y="3216"/>
                  </a:lnTo>
                  <a:lnTo>
                    <a:pt x="3373" y="3350"/>
                  </a:lnTo>
                  <a:lnTo>
                    <a:pt x="3304" y="3479"/>
                  </a:lnTo>
                  <a:lnTo>
                    <a:pt x="3222" y="3599"/>
                  </a:lnTo>
                  <a:lnTo>
                    <a:pt x="3130" y="3711"/>
                  </a:lnTo>
                  <a:lnTo>
                    <a:pt x="3028" y="3813"/>
                  </a:lnTo>
                  <a:lnTo>
                    <a:pt x="2915" y="3906"/>
                  </a:lnTo>
                  <a:lnTo>
                    <a:pt x="2796" y="3987"/>
                  </a:lnTo>
                  <a:lnTo>
                    <a:pt x="2667" y="4056"/>
                  </a:lnTo>
                  <a:lnTo>
                    <a:pt x="2532" y="4114"/>
                  </a:lnTo>
                  <a:lnTo>
                    <a:pt x="2390" y="4158"/>
                  </a:lnTo>
                  <a:lnTo>
                    <a:pt x="2243" y="4188"/>
                  </a:lnTo>
                  <a:lnTo>
                    <a:pt x="2092" y="4204"/>
                  </a:lnTo>
                  <a:lnTo>
                    <a:pt x="2014" y="42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%</a:t>
              </a:r>
              <a:endParaRPr lang="ko-KR" altLang="en-US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 flipH="1">
              <a:off x="7467600" y="2962028"/>
              <a:ext cx="1313864" cy="2066356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그룹 81"/>
            <p:cNvGrpSpPr/>
            <p:nvPr/>
          </p:nvGrpSpPr>
          <p:grpSpPr>
            <a:xfrm>
              <a:off x="5643379" y="3113361"/>
              <a:ext cx="589618" cy="589616"/>
              <a:chOff x="2979738" y="-1698625"/>
              <a:chExt cx="1609725" cy="1609725"/>
            </a:xfrm>
            <a:solidFill>
              <a:schemeClr val="bg1"/>
            </a:solidFill>
          </p:grpSpPr>
          <p:sp>
            <p:nvSpPr>
              <p:cNvPr id="83" name="Freeform 44"/>
              <p:cNvSpPr>
                <a:spLocks noEditPoints="1"/>
              </p:cNvSpPr>
              <p:nvPr/>
            </p:nvSpPr>
            <p:spPr bwMode="auto">
              <a:xfrm>
                <a:off x="2979738" y="-1698625"/>
                <a:ext cx="1609725" cy="1609725"/>
              </a:xfrm>
              <a:custGeom>
                <a:avLst/>
                <a:gdLst>
                  <a:gd name="T0" fmla="*/ 5352 w 6085"/>
                  <a:gd name="T1" fmla="*/ 2274 h 6083"/>
                  <a:gd name="T2" fmla="*/ 5097 w 6085"/>
                  <a:gd name="T3" fmla="*/ 1737 h 6083"/>
                  <a:gd name="T4" fmla="*/ 5436 w 6085"/>
                  <a:gd name="T5" fmla="*/ 1282 h 6083"/>
                  <a:gd name="T6" fmla="*/ 5399 w 6085"/>
                  <a:gd name="T7" fmla="*/ 1098 h 6083"/>
                  <a:gd name="T8" fmla="*/ 4914 w 6085"/>
                  <a:gd name="T9" fmla="*/ 646 h 6083"/>
                  <a:gd name="T10" fmla="*/ 4730 w 6085"/>
                  <a:gd name="T11" fmla="*/ 682 h 6083"/>
                  <a:gd name="T12" fmla="*/ 4139 w 6085"/>
                  <a:gd name="T13" fmla="*/ 869 h 6083"/>
                  <a:gd name="T14" fmla="*/ 3575 w 6085"/>
                  <a:gd name="T15" fmla="*/ 666 h 6083"/>
                  <a:gd name="T16" fmla="*/ 3491 w 6085"/>
                  <a:gd name="T17" fmla="*/ 104 h 6083"/>
                  <a:gd name="T18" fmla="*/ 3334 w 6085"/>
                  <a:gd name="T19" fmla="*/ 0 h 6083"/>
                  <a:gd name="T20" fmla="*/ 2672 w 6085"/>
                  <a:gd name="T21" fmla="*/ 24 h 6083"/>
                  <a:gd name="T22" fmla="*/ 2568 w 6085"/>
                  <a:gd name="T23" fmla="*/ 180 h 6083"/>
                  <a:gd name="T24" fmla="*/ 2275 w 6085"/>
                  <a:gd name="T25" fmla="*/ 731 h 6083"/>
                  <a:gd name="T26" fmla="*/ 1737 w 6085"/>
                  <a:gd name="T27" fmla="*/ 986 h 6083"/>
                  <a:gd name="T28" fmla="*/ 1282 w 6085"/>
                  <a:gd name="T29" fmla="*/ 647 h 6083"/>
                  <a:gd name="T30" fmla="*/ 1099 w 6085"/>
                  <a:gd name="T31" fmla="*/ 684 h 6083"/>
                  <a:gd name="T32" fmla="*/ 648 w 6085"/>
                  <a:gd name="T33" fmla="*/ 1168 h 6083"/>
                  <a:gd name="T34" fmla="*/ 684 w 6085"/>
                  <a:gd name="T35" fmla="*/ 1352 h 6083"/>
                  <a:gd name="T36" fmla="*/ 870 w 6085"/>
                  <a:gd name="T37" fmla="*/ 1943 h 6083"/>
                  <a:gd name="T38" fmla="*/ 668 w 6085"/>
                  <a:gd name="T39" fmla="*/ 2507 h 6083"/>
                  <a:gd name="T40" fmla="*/ 105 w 6085"/>
                  <a:gd name="T41" fmla="*/ 2591 h 6083"/>
                  <a:gd name="T42" fmla="*/ 1 w 6085"/>
                  <a:gd name="T43" fmla="*/ 2747 h 6083"/>
                  <a:gd name="T44" fmla="*/ 24 w 6085"/>
                  <a:gd name="T45" fmla="*/ 3410 h 6083"/>
                  <a:gd name="T46" fmla="*/ 181 w 6085"/>
                  <a:gd name="T47" fmla="*/ 3514 h 6083"/>
                  <a:gd name="T48" fmla="*/ 732 w 6085"/>
                  <a:gd name="T49" fmla="*/ 3807 h 6083"/>
                  <a:gd name="T50" fmla="*/ 987 w 6085"/>
                  <a:gd name="T51" fmla="*/ 4344 h 6083"/>
                  <a:gd name="T52" fmla="*/ 648 w 6085"/>
                  <a:gd name="T53" fmla="*/ 4800 h 6083"/>
                  <a:gd name="T54" fmla="*/ 684 w 6085"/>
                  <a:gd name="T55" fmla="*/ 4983 h 6083"/>
                  <a:gd name="T56" fmla="*/ 1169 w 6085"/>
                  <a:gd name="T57" fmla="*/ 5435 h 6083"/>
                  <a:gd name="T58" fmla="*/ 1354 w 6085"/>
                  <a:gd name="T59" fmla="*/ 5399 h 6083"/>
                  <a:gd name="T60" fmla="*/ 1944 w 6085"/>
                  <a:gd name="T61" fmla="*/ 5213 h 6083"/>
                  <a:gd name="T62" fmla="*/ 2509 w 6085"/>
                  <a:gd name="T63" fmla="*/ 5415 h 6083"/>
                  <a:gd name="T64" fmla="*/ 2592 w 6085"/>
                  <a:gd name="T65" fmla="*/ 5978 h 6083"/>
                  <a:gd name="T66" fmla="*/ 2749 w 6085"/>
                  <a:gd name="T67" fmla="*/ 6082 h 6083"/>
                  <a:gd name="T68" fmla="*/ 3412 w 6085"/>
                  <a:gd name="T69" fmla="*/ 6059 h 6083"/>
                  <a:gd name="T70" fmla="*/ 3516 w 6085"/>
                  <a:gd name="T71" fmla="*/ 5903 h 6083"/>
                  <a:gd name="T72" fmla="*/ 3809 w 6085"/>
                  <a:gd name="T73" fmla="*/ 5351 h 6083"/>
                  <a:gd name="T74" fmla="*/ 4346 w 6085"/>
                  <a:gd name="T75" fmla="*/ 5097 h 6083"/>
                  <a:gd name="T76" fmla="*/ 4801 w 6085"/>
                  <a:gd name="T77" fmla="*/ 5435 h 6083"/>
                  <a:gd name="T78" fmla="*/ 4985 w 6085"/>
                  <a:gd name="T79" fmla="*/ 5399 h 6083"/>
                  <a:gd name="T80" fmla="*/ 5437 w 6085"/>
                  <a:gd name="T81" fmla="*/ 4914 h 6083"/>
                  <a:gd name="T82" fmla="*/ 5401 w 6085"/>
                  <a:gd name="T83" fmla="*/ 4730 h 6083"/>
                  <a:gd name="T84" fmla="*/ 5214 w 6085"/>
                  <a:gd name="T85" fmla="*/ 4139 h 6083"/>
                  <a:gd name="T86" fmla="*/ 5417 w 6085"/>
                  <a:gd name="T87" fmla="*/ 3574 h 6083"/>
                  <a:gd name="T88" fmla="*/ 5980 w 6085"/>
                  <a:gd name="T89" fmla="*/ 3491 h 6083"/>
                  <a:gd name="T90" fmla="*/ 6084 w 6085"/>
                  <a:gd name="T91" fmla="*/ 3334 h 6083"/>
                  <a:gd name="T92" fmla="*/ 6060 w 6085"/>
                  <a:gd name="T93" fmla="*/ 2672 h 6083"/>
                  <a:gd name="T94" fmla="*/ 5903 w 6085"/>
                  <a:gd name="T95" fmla="*/ 2568 h 6083"/>
                  <a:gd name="T96" fmla="*/ 2614 w 6085"/>
                  <a:gd name="T97" fmla="*/ 4700 h 6083"/>
                  <a:gd name="T98" fmla="*/ 1891 w 6085"/>
                  <a:gd name="T99" fmla="*/ 4308 h 6083"/>
                  <a:gd name="T100" fmla="*/ 1433 w 6085"/>
                  <a:gd name="T101" fmla="*/ 3630 h 6083"/>
                  <a:gd name="T102" fmla="*/ 1331 w 6085"/>
                  <a:gd name="T103" fmla="*/ 2954 h 6083"/>
                  <a:gd name="T104" fmla="*/ 1577 w 6085"/>
                  <a:gd name="T105" fmla="*/ 2154 h 6083"/>
                  <a:gd name="T106" fmla="*/ 2154 w 6085"/>
                  <a:gd name="T107" fmla="*/ 1577 h 6083"/>
                  <a:gd name="T108" fmla="*/ 2954 w 6085"/>
                  <a:gd name="T109" fmla="*/ 1331 h 6083"/>
                  <a:gd name="T110" fmla="*/ 3631 w 6085"/>
                  <a:gd name="T111" fmla="*/ 1432 h 6083"/>
                  <a:gd name="T112" fmla="*/ 4309 w 6085"/>
                  <a:gd name="T113" fmla="*/ 1890 h 6083"/>
                  <a:gd name="T114" fmla="*/ 4701 w 6085"/>
                  <a:gd name="T115" fmla="*/ 2614 h 6083"/>
                  <a:gd name="T116" fmla="*/ 4735 w 6085"/>
                  <a:gd name="T117" fmla="*/ 3302 h 6083"/>
                  <a:gd name="T118" fmla="*/ 4414 w 6085"/>
                  <a:gd name="T119" fmla="*/ 4065 h 6083"/>
                  <a:gd name="T120" fmla="*/ 3784 w 6085"/>
                  <a:gd name="T121" fmla="*/ 4586 h 6083"/>
                  <a:gd name="T122" fmla="*/ 3042 w 6085"/>
                  <a:gd name="T123" fmla="*/ 4753 h 6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5" h="6083">
                    <a:moveTo>
                      <a:pt x="5883" y="2567"/>
                    </a:moveTo>
                    <a:lnTo>
                      <a:pt x="5428" y="2567"/>
                    </a:lnTo>
                    <a:lnTo>
                      <a:pt x="5416" y="2507"/>
                    </a:lnTo>
                    <a:lnTo>
                      <a:pt x="5387" y="2389"/>
                    </a:lnTo>
                    <a:lnTo>
                      <a:pt x="5352" y="2274"/>
                    </a:lnTo>
                    <a:lnTo>
                      <a:pt x="5311" y="2161"/>
                    </a:lnTo>
                    <a:lnTo>
                      <a:pt x="5266" y="2051"/>
                    </a:lnTo>
                    <a:lnTo>
                      <a:pt x="5214" y="1943"/>
                    </a:lnTo>
                    <a:lnTo>
                      <a:pt x="5158" y="1839"/>
                    </a:lnTo>
                    <a:lnTo>
                      <a:pt x="5097" y="1737"/>
                    </a:lnTo>
                    <a:lnTo>
                      <a:pt x="5065" y="1688"/>
                    </a:lnTo>
                    <a:lnTo>
                      <a:pt x="5386" y="1367"/>
                    </a:lnTo>
                    <a:lnTo>
                      <a:pt x="5399" y="1352"/>
                    </a:lnTo>
                    <a:lnTo>
                      <a:pt x="5421" y="1319"/>
                    </a:lnTo>
                    <a:lnTo>
                      <a:pt x="5436" y="1282"/>
                    </a:lnTo>
                    <a:lnTo>
                      <a:pt x="5443" y="1244"/>
                    </a:lnTo>
                    <a:lnTo>
                      <a:pt x="5443" y="1205"/>
                    </a:lnTo>
                    <a:lnTo>
                      <a:pt x="5436" y="1168"/>
                    </a:lnTo>
                    <a:lnTo>
                      <a:pt x="5421" y="1131"/>
                    </a:lnTo>
                    <a:lnTo>
                      <a:pt x="5399" y="1098"/>
                    </a:lnTo>
                    <a:lnTo>
                      <a:pt x="5386" y="1083"/>
                    </a:lnTo>
                    <a:lnTo>
                      <a:pt x="4999" y="696"/>
                    </a:lnTo>
                    <a:lnTo>
                      <a:pt x="4984" y="682"/>
                    </a:lnTo>
                    <a:lnTo>
                      <a:pt x="4950" y="661"/>
                    </a:lnTo>
                    <a:lnTo>
                      <a:pt x="4914" y="646"/>
                    </a:lnTo>
                    <a:lnTo>
                      <a:pt x="4876" y="639"/>
                    </a:lnTo>
                    <a:lnTo>
                      <a:pt x="4838" y="639"/>
                    </a:lnTo>
                    <a:lnTo>
                      <a:pt x="4800" y="646"/>
                    </a:lnTo>
                    <a:lnTo>
                      <a:pt x="4763" y="661"/>
                    </a:lnTo>
                    <a:lnTo>
                      <a:pt x="4730" y="682"/>
                    </a:lnTo>
                    <a:lnTo>
                      <a:pt x="4715" y="696"/>
                    </a:lnTo>
                    <a:lnTo>
                      <a:pt x="4394" y="1017"/>
                    </a:lnTo>
                    <a:lnTo>
                      <a:pt x="4345" y="985"/>
                    </a:lnTo>
                    <a:lnTo>
                      <a:pt x="4243" y="925"/>
                    </a:lnTo>
                    <a:lnTo>
                      <a:pt x="4139" y="869"/>
                    </a:lnTo>
                    <a:lnTo>
                      <a:pt x="4031" y="817"/>
                    </a:lnTo>
                    <a:lnTo>
                      <a:pt x="3921" y="771"/>
                    </a:lnTo>
                    <a:lnTo>
                      <a:pt x="3808" y="730"/>
                    </a:lnTo>
                    <a:lnTo>
                      <a:pt x="3693" y="695"/>
                    </a:lnTo>
                    <a:lnTo>
                      <a:pt x="3575" y="666"/>
                    </a:lnTo>
                    <a:lnTo>
                      <a:pt x="3515" y="654"/>
                    </a:lnTo>
                    <a:lnTo>
                      <a:pt x="3515" y="201"/>
                    </a:lnTo>
                    <a:lnTo>
                      <a:pt x="3514" y="180"/>
                    </a:lnTo>
                    <a:lnTo>
                      <a:pt x="3506" y="141"/>
                    </a:lnTo>
                    <a:lnTo>
                      <a:pt x="3491" y="104"/>
                    </a:lnTo>
                    <a:lnTo>
                      <a:pt x="3469" y="72"/>
                    </a:lnTo>
                    <a:lnTo>
                      <a:pt x="3442" y="45"/>
                    </a:lnTo>
                    <a:lnTo>
                      <a:pt x="3410" y="24"/>
                    </a:lnTo>
                    <a:lnTo>
                      <a:pt x="3373" y="8"/>
                    </a:lnTo>
                    <a:lnTo>
                      <a:pt x="3334" y="0"/>
                    </a:lnTo>
                    <a:lnTo>
                      <a:pt x="3314" y="0"/>
                    </a:lnTo>
                    <a:lnTo>
                      <a:pt x="2768" y="0"/>
                    </a:lnTo>
                    <a:lnTo>
                      <a:pt x="2748" y="0"/>
                    </a:lnTo>
                    <a:lnTo>
                      <a:pt x="2709" y="8"/>
                    </a:lnTo>
                    <a:lnTo>
                      <a:pt x="2672" y="24"/>
                    </a:lnTo>
                    <a:lnTo>
                      <a:pt x="2640" y="45"/>
                    </a:lnTo>
                    <a:lnTo>
                      <a:pt x="2613" y="72"/>
                    </a:lnTo>
                    <a:lnTo>
                      <a:pt x="2591" y="104"/>
                    </a:lnTo>
                    <a:lnTo>
                      <a:pt x="2576" y="141"/>
                    </a:lnTo>
                    <a:lnTo>
                      <a:pt x="2568" y="180"/>
                    </a:lnTo>
                    <a:lnTo>
                      <a:pt x="2567" y="201"/>
                    </a:lnTo>
                    <a:lnTo>
                      <a:pt x="2567" y="655"/>
                    </a:lnTo>
                    <a:lnTo>
                      <a:pt x="2508" y="667"/>
                    </a:lnTo>
                    <a:lnTo>
                      <a:pt x="2389" y="697"/>
                    </a:lnTo>
                    <a:lnTo>
                      <a:pt x="2275" y="731"/>
                    </a:lnTo>
                    <a:lnTo>
                      <a:pt x="2161" y="772"/>
                    </a:lnTo>
                    <a:lnTo>
                      <a:pt x="2052" y="817"/>
                    </a:lnTo>
                    <a:lnTo>
                      <a:pt x="1944" y="869"/>
                    </a:lnTo>
                    <a:lnTo>
                      <a:pt x="1840" y="925"/>
                    </a:lnTo>
                    <a:lnTo>
                      <a:pt x="1737" y="986"/>
                    </a:lnTo>
                    <a:lnTo>
                      <a:pt x="1688" y="1019"/>
                    </a:lnTo>
                    <a:lnTo>
                      <a:pt x="1367" y="698"/>
                    </a:lnTo>
                    <a:lnTo>
                      <a:pt x="1352" y="684"/>
                    </a:lnTo>
                    <a:lnTo>
                      <a:pt x="1319" y="662"/>
                    </a:lnTo>
                    <a:lnTo>
                      <a:pt x="1282" y="647"/>
                    </a:lnTo>
                    <a:lnTo>
                      <a:pt x="1244" y="640"/>
                    </a:lnTo>
                    <a:lnTo>
                      <a:pt x="1206" y="640"/>
                    </a:lnTo>
                    <a:lnTo>
                      <a:pt x="1168" y="647"/>
                    </a:lnTo>
                    <a:lnTo>
                      <a:pt x="1132" y="662"/>
                    </a:lnTo>
                    <a:lnTo>
                      <a:pt x="1099" y="684"/>
                    </a:lnTo>
                    <a:lnTo>
                      <a:pt x="1084" y="698"/>
                    </a:lnTo>
                    <a:lnTo>
                      <a:pt x="698" y="1083"/>
                    </a:lnTo>
                    <a:lnTo>
                      <a:pt x="684" y="1098"/>
                    </a:lnTo>
                    <a:lnTo>
                      <a:pt x="662" y="1131"/>
                    </a:lnTo>
                    <a:lnTo>
                      <a:pt x="648" y="1168"/>
                    </a:lnTo>
                    <a:lnTo>
                      <a:pt x="640" y="1205"/>
                    </a:lnTo>
                    <a:lnTo>
                      <a:pt x="640" y="1244"/>
                    </a:lnTo>
                    <a:lnTo>
                      <a:pt x="648" y="1282"/>
                    </a:lnTo>
                    <a:lnTo>
                      <a:pt x="662" y="1319"/>
                    </a:lnTo>
                    <a:lnTo>
                      <a:pt x="684" y="1352"/>
                    </a:lnTo>
                    <a:lnTo>
                      <a:pt x="698" y="1367"/>
                    </a:lnTo>
                    <a:lnTo>
                      <a:pt x="1019" y="1688"/>
                    </a:lnTo>
                    <a:lnTo>
                      <a:pt x="987" y="1737"/>
                    </a:lnTo>
                    <a:lnTo>
                      <a:pt x="926" y="1839"/>
                    </a:lnTo>
                    <a:lnTo>
                      <a:pt x="870" y="1943"/>
                    </a:lnTo>
                    <a:lnTo>
                      <a:pt x="818" y="2051"/>
                    </a:lnTo>
                    <a:lnTo>
                      <a:pt x="773" y="2160"/>
                    </a:lnTo>
                    <a:lnTo>
                      <a:pt x="732" y="2274"/>
                    </a:lnTo>
                    <a:lnTo>
                      <a:pt x="697" y="2389"/>
                    </a:lnTo>
                    <a:lnTo>
                      <a:pt x="668" y="2507"/>
                    </a:lnTo>
                    <a:lnTo>
                      <a:pt x="656" y="2567"/>
                    </a:lnTo>
                    <a:lnTo>
                      <a:pt x="201" y="2567"/>
                    </a:lnTo>
                    <a:lnTo>
                      <a:pt x="181" y="2568"/>
                    </a:lnTo>
                    <a:lnTo>
                      <a:pt x="142" y="2576"/>
                    </a:lnTo>
                    <a:lnTo>
                      <a:pt x="105" y="2591"/>
                    </a:lnTo>
                    <a:lnTo>
                      <a:pt x="73" y="2612"/>
                    </a:lnTo>
                    <a:lnTo>
                      <a:pt x="46" y="2640"/>
                    </a:lnTo>
                    <a:lnTo>
                      <a:pt x="24" y="2672"/>
                    </a:lnTo>
                    <a:lnTo>
                      <a:pt x="9" y="2708"/>
                    </a:lnTo>
                    <a:lnTo>
                      <a:pt x="1" y="2747"/>
                    </a:lnTo>
                    <a:lnTo>
                      <a:pt x="0" y="2768"/>
                    </a:lnTo>
                    <a:lnTo>
                      <a:pt x="0" y="3314"/>
                    </a:lnTo>
                    <a:lnTo>
                      <a:pt x="1" y="3334"/>
                    </a:lnTo>
                    <a:lnTo>
                      <a:pt x="9" y="3373"/>
                    </a:lnTo>
                    <a:lnTo>
                      <a:pt x="24" y="3410"/>
                    </a:lnTo>
                    <a:lnTo>
                      <a:pt x="46" y="3442"/>
                    </a:lnTo>
                    <a:lnTo>
                      <a:pt x="73" y="3469"/>
                    </a:lnTo>
                    <a:lnTo>
                      <a:pt x="105" y="3491"/>
                    </a:lnTo>
                    <a:lnTo>
                      <a:pt x="142" y="3506"/>
                    </a:lnTo>
                    <a:lnTo>
                      <a:pt x="181" y="3514"/>
                    </a:lnTo>
                    <a:lnTo>
                      <a:pt x="201" y="3515"/>
                    </a:lnTo>
                    <a:lnTo>
                      <a:pt x="656" y="3515"/>
                    </a:lnTo>
                    <a:lnTo>
                      <a:pt x="668" y="3574"/>
                    </a:lnTo>
                    <a:lnTo>
                      <a:pt x="697" y="3692"/>
                    </a:lnTo>
                    <a:lnTo>
                      <a:pt x="732" y="3807"/>
                    </a:lnTo>
                    <a:lnTo>
                      <a:pt x="772" y="3921"/>
                    </a:lnTo>
                    <a:lnTo>
                      <a:pt x="818" y="4030"/>
                    </a:lnTo>
                    <a:lnTo>
                      <a:pt x="870" y="4138"/>
                    </a:lnTo>
                    <a:lnTo>
                      <a:pt x="926" y="4242"/>
                    </a:lnTo>
                    <a:lnTo>
                      <a:pt x="987" y="4344"/>
                    </a:lnTo>
                    <a:lnTo>
                      <a:pt x="1019" y="4394"/>
                    </a:lnTo>
                    <a:lnTo>
                      <a:pt x="698" y="4715"/>
                    </a:lnTo>
                    <a:lnTo>
                      <a:pt x="684" y="4730"/>
                    </a:lnTo>
                    <a:lnTo>
                      <a:pt x="662" y="4763"/>
                    </a:lnTo>
                    <a:lnTo>
                      <a:pt x="648" y="4800"/>
                    </a:lnTo>
                    <a:lnTo>
                      <a:pt x="640" y="4838"/>
                    </a:lnTo>
                    <a:lnTo>
                      <a:pt x="640" y="4876"/>
                    </a:lnTo>
                    <a:lnTo>
                      <a:pt x="648" y="4914"/>
                    </a:lnTo>
                    <a:lnTo>
                      <a:pt x="662" y="4950"/>
                    </a:lnTo>
                    <a:lnTo>
                      <a:pt x="684" y="4983"/>
                    </a:lnTo>
                    <a:lnTo>
                      <a:pt x="698" y="4998"/>
                    </a:lnTo>
                    <a:lnTo>
                      <a:pt x="1085" y="5385"/>
                    </a:lnTo>
                    <a:lnTo>
                      <a:pt x="1100" y="5399"/>
                    </a:lnTo>
                    <a:lnTo>
                      <a:pt x="1133" y="5421"/>
                    </a:lnTo>
                    <a:lnTo>
                      <a:pt x="1169" y="5435"/>
                    </a:lnTo>
                    <a:lnTo>
                      <a:pt x="1207" y="5443"/>
                    </a:lnTo>
                    <a:lnTo>
                      <a:pt x="1245" y="5443"/>
                    </a:lnTo>
                    <a:lnTo>
                      <a:pt x="1283" y="5435"/>
                    </a:lnTo>
                    <a:lnTo>
                      <a:pt x="1320" y="5421"/>
                    </a:lnTo>
                    <a:lnTo>
                      <a:pt x="1354" y="5399"/>
                    </a:lnTo>
                    <a:lnTo>
                      <a:pt x="1369" y="5385"/>
                    </a:lnTo>
                    <a:lnTo>
                      <a:pt x="1690" y="5064"/>
                    </a:lnTo>
                    <a:lnTo>
                      <a:pt x="1739" y="5097"/>
                    </a:lnTo>
                    <a:lnTo>
                      <a:pt x="1840" y="5157"/>
                    </a:lnTo>
                    <a:lnTo>
                      <a:pt x="1944" y="5213"/>
                    </a:lnTo>
                    <a:lnTo>
                      <a:pt x="2052" y="5265"/>
                    </a:lnTo>
                    <a:lnTo>
                      <a:pt x="2162" y="5311"/>
                    </a:lnTo>
                    <a:lnTo>
                      <a:pt x="2276" y="5351"/>
                    </a:lnTo>
                    <a:lnTo>
                      <a:pt x="2391" y="5386"/>
                    </a:lnTo>
                    <a:lnTo>
                      <a:pt x="2509" y="5415"/>
                    </a:lnTo>
                    <a:lnTo>
                      <a:pt x="2569" y="5428"/>
                    </a:lnTo>
                    <a:lnTo>
                      <a:pt x="2569" y="5882"/>
                    </a:lnTo>
                    <a:lnTo>
                      <a:pt x="2569" y="5903"/>
                    </a:lnTo>
                    <a:lnTo>
                      <a:pt x="2577" y="5942"/>
                    </a:lnTo>
                    <a:lnTo>
                      <a:pt x="2592" y="5978"/>
                    </a:lnTo>
                    <a:lnTo>
                      <a:pt x="2614" y="6010"/>
                    </a:lnTo>
                    <a:lnTo>
                      <a:pt x="2641" y="6038"/>
                    </a:lnTo>
                    <a:lnTo>
                      <a:pt x="2673" y="6059"/>
                    </a:lnTo>
                    <a:lnTo>
                      <a:pt x="2710" y="6074"/>
                    </a:lnTo>
                    <a:lnTo>
                      <a:pt x="2749" y="6082"/>
                    </a:lnTo>
                    <a:lnTo>
                      <a:pt x="2770" y="6083"/>
                    </a:lnTo>
                    <a:lnTo>
                      <a:pt x="3315" y="6083"/>
                    </a:lnTo>
                    <a:lnTo>
                      <a:pt x="3336" y="6082"/>
                    </a:lnTo>
                    <a:lnTo>
                      <a:pt x="3375" y="6074"/>
                    </a:lnTo>
                    <a:lnTo>
                      <a:pt x="3412" y="6059"/>
                    </a:lnTo>
                    <a:lnTo>
                      <a:pt x="3443" y="6038"/>
                    </a:lnTo>
                    <a:lnTo>
                      <a:pt x="3471" y="6010"/>
                    </a:lnTo>
                    <a:lnTo>
                      <a:pt x="3492" y="5978"/>
                    </a:lnTo>
                    <a:lnTo>
                      <a:pt x="3508" y="5942"/>
                    </a:lnTo>
                    <a:lnTo>
                      <a:pt x="3516" y="5903"/>
                    </a:lnTo>
                    <a:lnTo>
                      <a:pt x="3516" y="5882"/>
                    </a:lnTo>
                    <a:lnTo>
                      <a:pt x="3516" y="5428"/>
                    </a:lnTo>
                    <a:lnTo>
                      <a:pt x="3576" y="5415"/>
                    </a:lnTo>
                    <a:lnTo>
                      <a:pt x="3694" y="5386"/>
                    </a:lnTo>
                    <a:lnTo>
                      <a:pt x="3809" y="5351"/>
                    </a:lnTo>
                    <a:lnTo>
                      <a:pt x="3922" y="5311"/>
                    </a:lnTo>
                    <a:lnTo>
                      <a:pt x="4032" y="5265"/>
                    </a:lnTo>
                    <a:lnTo>
                      <a:pt x="4140" y="5213"/>
                    </a:lnTo>
                    <a:lnTo>
                      <a:pt x="4244" y="5157"/>
                    </a:lnTo>
                    <a:lnTo>
                      <a:pt x="4346" y="5097"/>
                    </a:lnTo>
                    <a:lnTo>
                      <a:pt x="4395" y="5064"/>
                    </a:lnTo>
                    <a:lnTo>
                      <a:pt x="4716" y="5385"/>
                    </a:lnTo>
                    <a:lnTo>
                      <a:pt x="4731" y="5399"/>
                    </a:lnTo>
                    <a:lnTo>
                      <a:pt x="4764" y="5421"/>
                    </a:lnTo>
                    <a:lnTo>
                      <a:pt x="4801" y="5435"/>
                    </a:lnTo>
                    <a:lnTo>
                      <a:pt x="4839" y="5443"/>
                    </a:lnTo>
                    <a:lnTo>
                      <a:pt x="4878" y="5443"/>
                    </a:lnTo>
                    <a:lnTo>
                      <a:pt x="4916" y="5435"/>
                    </a:lnTo>
                    <a:lnTo>
                      <a:pt x="4952" y="5421"/>
                    </a:lnTo>
                    <a:lnTo>
                      <a:pt x="4985" y="5399"/>
                    </a:lnTo>
                    <a:lnTo>
                      <a:pt x="5000" y="5385"/>
                    </a:lnTo>
                    <a:lnTo>
                      <a:pt x="5387" y="4998"/>
                    </a:lnTo>
                    <a:lnTo>
                      <a:pt x="5401" y="4983"/>
                    </a:lnTo>
                    <a:lnTo>
                      <a:pt x="5422" y="4950"/>
                    </a:lnTo>
                    <a:lnTo>
                      <a:pt x="5437" y="4914"/>
                    </a:lnTo>
                    <a:lnTo>
                      <a:pt x="5444" y="4876"/>
                    </a:lnTo>
                    <a:lnTo>
                      <a:pt x="5444" y="4838"/>
                    </a:lnTo>
                    <a:lnTo>
                      <a:pt x="5437" y="4800"/>
                    </a:lnTo>
                    <a:lnTo>
                      <a:pt x="5422" y="4763"/>
                    </a:lnTo>
                    <a:lnTo>
                      <a:pt x="5401" y="4730"/>
                    </a:lnTo>
                    <a:lnTo>
                      <a:pt x="5387" y="4715"/>
                    </a:lnTo>
                    <a:lnTo>
                      <a:pt x="5066" y="4394"/>
                    </a:lnTo>
                    <a:lnTo>
                      <a:pt x="5098" y="4345"/>
                    </a:lnTo>
                    <a:lnTo>
                      <a:pt x="5159" y="4243"/>
                    </a:lnTo>
                    <a:lnTo>
                      <a:pt x="5214" y="4139"/>
                    </a:lnTo>
                    <a:lnTo>
                      <a:pt x="5266" y="4031"/>
                    </a:lnTo>
                    <a:lnTo>
                      <a:pt x="5312" y="3921"/>
                    </a:lnTo>
                    <a:lnTo>
                      <a:pt x="5353" y="3808"/>
                    </a:lnTo>
                    <a:lnTo>
                      <a:pt x="5388" y="3693"/>
                    </a:lnTo>
                    <a:lnTo>
                      <a:pt x="5417" y="3574"/>
                    </a:lnTo>
                    <a:lnTo>
                      <a:pt x="5429" y="3515"/>
                    </a:lnTo>
                    <a:lnTo>
                      <a:pt x="5884" y="3515"/>
                    </a:lnTo>
                    <a:lnTo>
                      <a:pt x="5904" y="3514"/>
                    </a:lnTo>
                    <a:lnTo>
                      <a:pt x="5943" y="3506"/>
                    </a:lnTo>
                    <a:lnTo>
                      <a:pt x="5980" y="3491"/>
                    </a:lnTo>
                    <a:lnTo>
                      <a:pt x="6012" y="3469"/>
                    </a:lnTo>
                    <a:lnTo>
                      <a:pt x="6039" y="3442"/>
                    </a:lnTo>
                    <a:lnTo>
                      <a:pt x="6061" y="3410"/>
                    </a:lnTo>
                    <a:lnTo>
                      <a:pt x="6076" y="3373"/>
                    </a:lnTo>
                    <a:lnTo>
                      <a:pt x="6084" y="3334"/>
                    </a:lnTo>
                    <a:lnTo>
                      <a:pt x="6085" y="3314"/>
                    </a:lnTo>
                    <a:lnTo>
                      <a:pt x="6085" y="2768"/>
                    </a:lnTo>
                    <a:lnTo>
                      <a:pt x="6084" y="2747"/>
                    </a:lnTo>
                    <a:lnTo>
                      <a:pt x="6076" y="2708"/>
                    </a:lnTo>
                    <a:lnTo>
                      <a:pt x="6060" y="2672"/>
                    </a:lnTo>
                    <a:lnTo>
                      <a:pt x="6039" y="2640"/>
                    </a:lnTo>
                    <a:lnTo>
                      <a:pt x="6011" y="2612"/>
                    </a:lnTo>
                    <a:lnTo>
                      <a:pt x="5979" y="2591"/>
                    </a:lnTo>
                    <a:lnTo>
                      <a:pt x="5942" y="2576"/>
                    </a:lnTo>
                    <a:lnTo>
                      <a:pt x="5903" y="2568"/>
                    </a:lnTo>
                    <a:lnTo>
                      <a:pt x="5883" y="2567"/>
                    </a:lnTo>
                    <a:close/>
                    <a:moveTo>
                      <a:pt x="3042" y="4753"/>
                    </a:moveTo>
                    <a:lnTo>
                      <a:pt x="2954" y="4752"/>
                    </a:lnTo>
                    <a:lnTo>
                      <a:pt x="2781" y="4734"/>
                    </a:lnTo>
                    <a:lnTo>
                      <a:pt x="2614" y="4700"/>
                    </a:lnTo>
                    <a:lnTo>
                      <a:pt x="2453" y="4650"/>
                    </a:lnTo>
                    <a:lnTo>
                      <a:pt x="2300" y="4586"/>
                    </a:lnTo>
                    <a:lnTo>
                      <a:pt x="2154" y="4506"/>
                    </a:lnTo>
                    <a:lnTo>
                      <a:pt x="2018" y="4414"/>
                    </a:lnTo>
                    <a:lnTo>
                      <a:pt x="1891" y="4308"/>
                    </a:lnTo>
                    <a:lnTo>
                      <a:pt x="1775" y="4193"/>
                    </a:lnTo>
                    <a:lnTo>
                      <a:pt x="1669" y="4065"/>
                    </a:lnTo>
                    <a:lnTo>
                      <a:pt x="1577" y="3929"/>
                    </a:lnTo>
                    <a:lnTo>
                      <a:pt x="1498" y="3783"/>
                    </a:lnTo>
                    <a:lnTo>
                      <a:pt x="1433" y="3630"/>
                    </a:lnTo>
                    <a:lnTo>
                      <a:pt x="1383" y="3469"/>
                    </a:lnTo>
                    <a:lnTo>
                      <a:pt x="1349" y="3302"/>
                    </a:lnTo>
                    <a:lnTo>
                      <a:pt x="1331" y="3129"/>
                    </a:lnTo>
                    <a:lnTo>
                      <a:pt x="1330" y="3041"/>
                    </a:lnTo>
                    <a:lnTo>
                      <a:pt x="1331" y="2954"/>
                    </a:lnTo>
                    <a:lnTo>
                      <a:pt x="1349" y="2781"/>
                    </a:lnTo>
                    <a:lnTo>
                      <a:pt x="1383" y="2614"/>
                    </a:lnTo>
                    <a:lnTo>
                      <a:pt x="1433" y="2453"/>
                    </a:lnTo>
                    <a:lnTo>
                      <a:pt x="1498" y="2300"/>
                    </a:lnTo>
                    <a:lnTo>
                      <a:pt x="1577" y="2154"/>
                    </a:lnTo>
                    <a:lnTo>
                      <a:pt x="1669" y="2018"/>
                    </a:lnTo>
                    <a:lnTo>
                      <a:pt x="1775" y="1890"/>
                    </a:lnTo>
                    <a:lnTo>
                      <a:pt x="1891" y="1774"/>
                    </a:lnTo>
                    <a:lnTo>
                      <a:pt x="2018" y="1669"/>
                    </a:lnTo>
                    <a:lnTo>
                      <a:pt x="2154" y="1577"/>
                    </a:lnTo>
                    <a:lnTo>
                      <a:pt x="2300" y="1497"/>
                    </a:lnTo>
                    <a:lnTo>
                      <a:pt x="2453" y="1432"/>
                    </a:lnTo>
                    <a:lnTo>
                      <a:pt x="2614" y="1382"/>
                    </a:lnTo>
                    <a:lnTo>
                      <a:pt x="2781" y="1348"/>
                    </a:lnTo>
                    <a:lnTo>
                      <a:pt x="2954" y="1331"/>
                    </a:lnTo>
                    <a:lnTo>
                      <a:pt x="3042" y="1329"/>
                    </a:lnTo>
                    <a:lnTo>
                      <a:pt x="3130" y="1331"/>
                    </a:lnTo>
                    <a:lnTo>
                      <a:pt x="3302" y="1348"/>
                    </a:lnTo>
                    <a:lnTo>
                      <a:pt x="3470" y="1382"/>
                    </a:lnTo>
                    <a:lnTo>
                      <a:pt x="3631" y="1432"/>
                    </a:lnTo>
                    <a:lnTo>
                      <a:pt x="3784" y="1497"/>
                    </a:lnTo>
                    <a:lnTo>
                      <a:pt x="3929" y="1577"/>
                    </a:lnTo>
                    <a:lnTo>
                      <a:pt x="4066" y="1669"/>
                    </a:lnTo>
                    <a:lnTo>
                      <a:pt x="4193" y="1774"/>
                    </a:lnTo>
                    <a:lnTo>
                      <a:pt x="4309" y="1890"/>
                    </a:lnTo>
                    <a:lnTo>
                      <a:pt x="4414" y="2018"/>
                    </a:lnTo>
                    <a:lnTo>
                      <a:pt x="4506" y="2154"/>
                    </a:lnTo>
                    <a:lnTo>
                      <a:pt x="4586" y="2300"/>
                    </a:lnTo>
                    <a:lnTo>
                      <a:pt x="4651" y="2453"/>
                    </a:lnTo>
                    <a:lnTo>
                      <a:pt x="4701" y="2614"/>
                    </a:lnTo>
                    <a:lnTo>
                      <a:pt x="4735" y="2781"/>
                    </a:lnTo>
                    <a:lnTo>
                      <a:pt x="4752" y="2954"/>
                    </a:lnTo>
                    <a:lnTo>
                      <a:pt x="4754" y="3041"/>
                    </a:lnTo>
                    <a:lnTo>
                      <a:pt x="4752" y="3129"/>
                    </a:lnTo>
                    <a:lnTo>
                      <a:pt x="4735" y="3302"/>
                    </a:lnTo>
                    <a:lnTo>
                      <a:pt x="4701" y="3469"/>
                    </a:lnTo>
                    <a:lnTo>
                      <a:pt x="4651" y="3630"/>
                    </a:lnTo>
                    <a:lnTo>
                      <a:pt x="4586" y="3783"/>
                    </a:lnTo>
                    <a:lnTo>
                      <a:pt x="4506" y="3929"/>
                    </a:lnTo>
                    <a:lnTo>
                      <a:pt x="4414" y="4065"/>
                    </a:lnTo>
                    <a:lnTo>
                      <a:pt x="4309" y="4193"/>
                    </a:lnTo>
                    <a:lnTo>
                      <a:pt x="4193" y="4308"/>
                    </a:lnTo>
                    <a:lnTo>
                      <a:pt x="4066" y="4414"/>
                    </a:lnTo>
                    <a:lnTo>
                      <a:pt x="3929" y="4506"/>
                    </a:lnTo>
                    <a:lnTo>
                      <a:pt x="3784" y="4586"/>
                    </a:lnTo>
                    <a:lnTo>
                      <a:pt x="3631" y="4650"/>
                    </a:lnTo>
                    <a:lnTo>
                      <a:pt x="3470" y="4700"/>
                    </a:lnTo>
                    <a:lnTo>
                      <a:pt x="3302" y="4734"/>
                    </a:lnTo>
                    <a:lnTo>
                      <a:pt x="3130" y="4752"/>
                    </a:lnTo>
                    <a:lnTo>
                      <a:pt x="3042" y="47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84" name="Freeform 45"/>
              <p:cNvSpPr>
                <a:spLocks noEditPoints="1"/>
              </p:cNvSpPr>
              <p:nvPr/>
            </p:nvSpPr>
            <p:spPr bwMode="auto">
              <a:xfrm>
                <a:off x="3430588" y="-1247775"/>
                <a:ext cx="708025" cy="708025"/>
              </a:xfrm>
              <a:custGeom>
                <a:avLst/>
                <a:gdLst>
                  <a:gd name="T0" fmla="*/ 991 w 2677"/>
                  <a:gd name="T1" fmla="*/ 45 h 2676"/>
                  <a:gd name="T2" fmla="*/ 509 w 2677"/>
                  <a:gd name="T3" fmla="*/ 288 h 2676"/>
                  <a:gd name="T4" fmla="*/ 245 w 2677"/>
                  <a:gd name="T5" fmla="*/ 566 h 2676"/>
                  <a:gd name="T6" fmla="*/ 38 w 2677"/>
                  <a:gd name="T7" fmla="*/ 1017 h 2676"/>
                  <a:gd name="T8" fmla="*/ 1 w 2677"/>
                  <a:gd name="T9" fmla="*/ 1406 h 2676"/>
                  <a:gd name="T10" fmla="*/ 132 w 2677"/>
                  <a:gd name="T11" fmla="*/ 1917 h 2676"/>
                  <a:gd name="T12" fmla="*/ 438 w 2677"/>
                  <a:gd name="T13" fmla="*/ 2328 h 2676"/>
                  <a:gd name="T14" fmla="*/ 878 w 2677"/>
                  <a:gd name="T15" fmla="*/ 2594 h 2676"/>
                  <a:gd name="T16" fmla="*/ 1339 w 2677"/>
                  <a:gd name="T17" fmla="*/ 2676 h 2676"/>
                  <a:gd name="T18" fmla="*/ 1799 w 2677"/>
                  <a:gd name="T19" fmla="*/ 2594 h 2676"/>
                  <a:gd name="T20" fmla="*/ 2239 w 2677"/>
                  <a:gd name="T21" fmla="*/ 2328 h 2676"/>
                  <a:gd name="T22" fmla="*/ 2545 w 2677"/>
                  <a:gd name="T23" fmla="*/ 1917 h 2676"/>
                  <a:gd name="T24" fmla="*/ 2676 w 2677"/>
                  <a:gd name="T25" fmla="*/ 1406 h 2676"/>
                  <a:gd name="T26" fmla="*/ 2636 w 2677"/>
                  <a:gd name="T27" fmla="*/ 1003 h 2676"/>
                  <a:gd name="T28" fmla="*/ 2412 w 2677"/>
                  <a:gd name="T29" fmla="*/ 537 h 2676"/>
                  <a:gd name="T30" fmla="*/ 2033 w 2677"/>
                  <a:gd name="T31" fmla="*/ 193 h 2676"/>
                  <a:gd name="T32" fmla="*/ 1543 w 2677"/>
                  <a:gd name="T33" fmla="*/ 15 h 2676"/>
                  <a:gd name="T34" fmla="*/ 1701 w 2677"/>
                  <a:gd name="T35" fmla="*/ 1891 h 2676"/>
                  <a:gd name="T36" fmla="*/ 1500 w 2677"/>
                  <a:gd name="T37" fmla="*/ 2009 h 2676"/>
                  <a:gd name="T38" fmla="*/ 1445 w 2677"/>
                  <a:gd name="T39" fmla="*/ 2066 h 2676"/>
                  <a:gd name="T40" fmla="*/ 1444 w 2677"/>
                  <a:gd name="T41" fmla="*/ 2211 h 2676"/>
                  <a:gd name="T42" fmla="*/ 1392 w 2677"/>
                  <a:gd name="T43" fmla="*/ 2254 h 2676"/>
                  <a:gd name="T44" fmla="*/ 1231 w 2677"/>
                  <a:gd name="T45" fmla="*/ 2245 h 2676"/>
                  <a:gd name="T46" fmla="*/ 1209 w 2677"/>
                  <a:gd name="T47" fmla="*/ 2152 h 2676"/>
                  <a:gd name="T48" fmla="*/ 1191 w 2677"/>
                  <a:gd name="T49" fmla="*/ 2044 h 2676"/>
                  <a:gd name="T50" fmla="*/ 1000 w 2677"/>
                  <a:gd name="T51" fmla="*/ 2000 h 2676"/>
                  <a:gd name="T52" fmla="*/ 872 w 2677"/>
                  <a:gd name="T53" fmla="*/ 1940 h 2676"/>
                  <a:gd name="T54" fmla="*/ 889 w 2677"/>
                  <a:gd name="T55" fmla="*/ 1801 h 2676"/>
                  <a:gd name="T56" fmla="*/ 943 w 2677"/>
                  <a:gd name="T57" fmla="*/ 1688 h 2676"/>
                  <a:gd name="T58" fmla="*/ 1076 w 2677"/>
                  <a:gd name="T59" fmla="*/ 1742 h 2676"/>
                  <a:gd name="T60" fmla="*/ 1259 w 2677"/>
                  <a:gd name="T61" fmla="*/ 1780 h 2676"/>
                  <a:gd name="T62" fmla="*/ 1402 w 2677"/>
                  <a:gd name="T63" fmla="*/ 1757 h 2676"/>
                  <a:gd name="T64" fmla="*/ 1484 w 2677"/>
                  <a:gd name="T65" fmla="*/ 1669 h 2676"/>
                  <a:gd name="T66" fmla="*/ 1447 w 2677"/>
                  <a:gd name="T67" fmla="*/ 1544 h 2676"/>
                  <a:gd name="T68" fmla="*/ 1339 w 2677"/>
                  <a:gd name="T69" fmla="*/ 1476 h 2676"/>
                  <a:gd name="T70" fmla="*/ 1082 w 2677"/>
                  <a:gd name="T71" fmla="*/ 1360 h 2676"/>
                  <a:gd name="T72" fmla="*/ 939 w 2677"/>
                  <a:gd name="T73" fmla="*/ 1237 h 2676"/>
                  <a:gd name="T74" fmla="*/ 874 w 2677"/>
                  <a:gd name="T75" fmla="*/ 1041 h 2676"/>
                  <a:gd name="T76" fmla="*/ 912 w 2677"/>
                  <a:gd name="T77" fmla="*/ 860 h 2676"/>
                  <a:gd name="T78" fmla="*/ 1070 w 2677"/>
                  <a:gd name="T79" fmla="*/ 694 h 2676"/>
                  <a:gd name="T80" fmla="*/ 1209 w 2677"/>
                  <a:gd name="T81" fmla="*/ 632 h 2676"/>
                  <a:gd name="T82" fmla="*/ 1226 w 2677"/>
                  <a:gd name="T83" fmla="*/ 486 h 2676"/>
                  <a:gd name="T84" fmla="*/ 1271 w 2677"/>
                  <a:gd name="T85" fmla="*/ 421 h 2676"/>
                  <a:gd name="T86" fmla="*/ 1418 w 2677"/>
                  <a:gd name="T87" fmla="*/ 424 h 2676"/>
                  <a:gd name="T88" fmla="*/ 1455 w 2677"/>
                  <a:gd name="T89" fmla="*/ 496 h 2676"/>
                  <a:gd name="T90" fmla="*/ 1475 w 2677"/>
                  <a:gd name="T91" fmla="*/ 617 h 2676"/>
                  <a:gd name="T92" fmla="*/ 1672 w 2677"/>
                  <a:gd name="T93" fmla="*/ 665 h 2676"/>
                  <a:gd name="T94" fmla="*/ 1752 w 2677"/>
                  <a:gd name="T95" fmla="*/ 719 h 2676"/>
                  <a:gd name="T96" fmla="*/ 1706 w 2677"/>
                  <a:gd name="T97" fmla="*/ 900 h 2676"/>
                  <a:gd name="T98" fmla="*/ 1647 w 2677"/>
                  <a:gd name="T99" fmla="*/ 938 h 2676"/>
                  <a:gd name="T100" fmla="*/ 1459 w 2677"/>
                  <a:gd name="T101" fmla="*/ 879 h 2676"/>
                  <a:gd name="T102" fmla="*/ 1290 w 2677"/>
                  <a:gd name="T103" fmla="*/ 883 h 2676"/>
                  <a:gd name="T104" fmla="*/ 1213 w 2677"/>
                  <a:gd name="T105" fmla="*/ 939 h 2676"/>
                  <a:gd name="T106" fmla="*/ 1213 w 2677"/>
                  <a:gd name="T107" fmla="*/ 1045 h 2676"/>
                  <a:gd name="T108" fmla="*/ 1336 w 2677"/>
                  <a:gd name="T109" fmla="*/ 1136 h 2676"/>
                  <a:gd name="T110" fmla="*/ 1593 w 2677"/>
                  <a:gd name="T111" fmla="*/ 1252 h 2676"/>
                  <a:gd name="T112" fmla="*/ 1720 w 2677"/>
                  <a:gd name="T113" fmla="*/ 1357 h 2676"/>
                  <a:gd name="T114" fmla="*/ 1813 w 2677"/>
                  <a:gd name="T115" fmla="*/ 1641 h 2676"/>
                  <a:gd name="T116" fmla="*/ 1763 w 2677"/>
                  <a:gd name="T117" fmla="*/ 1808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7" h="2676">
                    <a:moveTo>
                      <a:pt x="1339" y="0"/>
                    </a:moveTo>
                    <a:lnTo>
                      <a:pt x="1267" y="1"/>
                    </a:lnTo>
                    <a:lnTo>
                      <a:pt x="1126" y="16"/>
                    </a:lnTo>
                    <a:lnTo>
                      <a:pt x="991" y="45"/>
                    </a:lnTo>
                    <a:lnTo>
                      <a:pt x="860" y="88"/>
                    </a:lnTo>
                    <a:lnTo>
                      <a:pt x="735" y="143"/>
                    </a:lnTo>
                    <a:lnTo>
                      <a:pt x="619" y="209"/>
                    </a:lnTo>
                    <a:lnTo>
                      <a:pt x="509" y="288"/>
                    </a:lnTo>
                    <a:lnTo>
                      <a:pt x="409" y="375"/>
                    </a:lnTo>
                    <a:lnTo>
                      <a:pt x="362" y="423"/>
                    </a:lnTo>
                    <a:lnTo>
                      <a:pt x="321" y="469"/>
                    </a:lnTo>
                    <a:lnTo>
                      <a:pt x="245" y="566"/>
                    </a:lnTo>
                    <a:lnTo>
                      <a:pt x="179" y="670"/>
                    </a:lnTo>
                    <a:lnTo>
                      <a:pt x="122" y="781"/>
                    </a:lnTo>
                    <a:lnTo>
                      <a:pt x="75" y="896"/>
                    </a:lnTo>
                    <a:lnTo>
                      <a:pt x="38" y="1017"/>
                    </a:lnTo>
                    <a:lnTo>
                      <a:pt x="14" y="1142"/>
                    </a:lnTo>
                    <a:lnTo>
                      <a:pt x="1" y="1272"/>
                    </a:lnTo>
                    <a:lnTo>
                      <a:pt x="0" y="1337"/>
                    </a:lnTo>
                    <a:lnTo>
                      <a:pt x="1" y="1406"/>
                    </a:lnTo>
                    <a:lnTo>
                      <a:pt x="15" y="1541"/>
                    </a:lnTo>
                    <a:lnTo>
                      <a:pt x="42" y="1671"/>
                    </a:lnTo>
                    <a:lnTo>
                      <a:pt x="82" y="1798"/>
                    </a:lnTo>
                    <a:lnTo>
                      <a:pt x="132" y="1917"/>
                    </a:lnTo>
                    <a:lnTo>
                      <a:pt x="194" y="2032"/>
                    </a:lnTo>
                    <a:lnTo>
                      <a:pt x="265" y="2138"/>
                    </a:lnTo>
                    <a:lnTo>
                      <a:pt x="348" y="2238"/>
                    </a:lnTo>
                    <a:lnTo>
                      <a:pt x="438" y="2328"/>
                    </a:lnTo>
                    <a:lnTo>
                      <a:pt x="538" y="2410"/>
                    </a:lnTo>
                    <a:lnTo>
                      <a:pt x="644" y="2482"/>
                    </a:lnTo>
                    <a:lnTo>
                      <a:pt x="759" y="2544"/>
                    </a:lnTo>
                    <a:lnTo>
                      <a:pt x="878" y="2594"/>
                    </a:lnTo>
                    <a:lnTo>
                      <a:pt x="1004" y="2634"/>
                    </a:lnTo>
                    <a:lnTo>
                      <a:pt x="1135" y="2661"/>
                    </a:lnTo>
                    <a:lnTo>
                      <a:pt x="1270" y="2674"/>
                    </a:lnTo>
                    <a:lnTo>
                      <a:pt x="1339" y="2676"/>
                    </a:lnTo>
                    <a:lnTo>
                      <a:pt x="1408" y="2674"/>
                    </a:lnTo>
                    <a:lnTo>
                      <a:pt x="1543" y="2661"/>
                    </a:lnTo>
                    <a:lnTo>
                      <a:pt x="1673" y="2634"/>
                    </a:lnTo>
                    <a:lnTo>
                      <a:pt x="1799" y="2594"/>
                    </a:lnTo>
                    <a:lnTo>
                      <a:pt x="1919" y="2544"/>
                    </a:lnTo>
                    <a:lnTo>
                      <a:pt x="2033" y="2482"/>
                    </a:lnTo>
                    <a:lnTo>
                      <a:pt x="2139" y="2410"/>
                    </a:lnTo>
                    <a:lnTo>
                      <a:pt x="2239" y="2328"/>
                    </a:lnTo>
                    <a:lnTo>
                      <a:pt x="2330" y="2238"/>
                    </a:lnTo>
                    <a:lnTo>
                      <a:pt x="2412" y="2138"/>
                    </a:lnTo>
                    <a:lnTo>
                      <a:pt x="2484" y="2032"/>
                    </a:lnTo>
                    <a:lnTo>
                      <a:pt x="2545" y="1917"/>
                    </a:lnTo>
                    <a:lnTo>
                      <a:pt x="2596" y="1798"/>
                    </a:lnTo>
                    <a:lnTo>
                      <a:pt x="2636" y="1671"/>
                    </a:lnTo>
                    <a:lnTo>
                      <a:pt x="2662" y="1541"/>
                    </a:lnTo>
                    <a:lnTo>
                      <a:pt x="2676" y="1406"/>
                    </a:lnTo>
                    <a:lnTo>
                      <a:pt x="2677" y="1337"/>
                    </a:lnTo>
                    <a:lnTo>
                      <a:pt x="2676" y="1268"/>
                    </a:lnTo>
                    <a:lnTo>
                      <a:pt x="2662" y="1133"/>
                    </a:lnTo>
                    <a:lnTo>
                      <a:pt x="2636" y="1003"/>
                    </a:lnTo>
                    <a:lnTo>
                      <a:pt x="2596" y="877"/>
                    </a:lnTo>
                    <a:lnTo>
                      <a:pt x="2545" y="758"/>
                    </a:lnTo>
                    <a:lnTo>
                      <a:pt x="2484" y="644"/>
                    </a:lnTo>
                    <a:lnTo>
                      <a:pt x="2412" y="537"/>
                    </a:lnTo>
                    <a:lnTo>
                      <a:pt x="2330" y="438"/>
                    </a:lnTo>
                    <a:lnTo>
                      <a:pt x="2239" y="347"/>
                    </a:lnTo>
                    <a:lnTo>
                      <a:pt x="2139" y="265"/>
                    </a:lnTo>
                    <a:lnTo>
                      <a:pt x="2033" y="193"/>
                    </a:lnTo>
                    <a:lnTo>
                      <a:pt x="1919" y="132"/>
                    </a:lnTo>
                    <a:lnTo>
                      <a:pt x="1799" y="81"/>
                    </a:lnTo>
                    <a:lnTo>
                      <a:pt x="1673" y="41"/>
                    </a:lnTo>
                    <a:lnTo>
                      <a:pt x="1543" y="15"/>
                    </a:lnTo>
                    <a:lnTo>
                      <a:pt x="1408" y="1"/>
                    </a:lnTo>
                    <a:lnTo>
                      <a:pt x="1339" y="0"/>
                    </a:lnTo>
                    <a:close/>
                    <a:moveTo>
                      <a:pt x="1723" y="1865"/>
                    </a:moveTo>
                    <a:lnTo>
                      <a:pt x="1701" y="1891"/>
                    </a:lnTo>
                    <a:lnTo>
                      <a:pt x="1650" y="1937"/>
                    </a:lnTo>
                    <a:lnTo>
                      <a:pt x="1594" y="1973"/>
                    </a:lnTo>
                    <a:lnTo>
                      <a:pt x="1533" y="1999"/>
                    </a:lnTo>
                    <a:lnTo>
                      <a:pt x="1500" y="2009"/>
                    </a:lnTo>
                    <a:lnTo>
                      <a:pt x="1486" y="2013"/>
                    </a:lnTo>
                    <a:lnTo>
                      <a:pt x="1465" y="2025"/>
                    </a:lnTo>
                    <a:lnTo>
                      <a:pt x="1450" y="2042"/>
                    </a:lnTo>
                    <a:lnTo>
                      <a:pt x="1445" y="2066"/>
                    </a:lnTo>
                    <a:lnTo>
                      <a:pt x="1445" y="2080"/>
                    </a:lnTo>
                    <a:lnTo>
                      <a:pt x="1446" y="2139"/>
                    </a:lnTo>
                    <a:lnTo>
                      <a:pt x="1445" y="2199"/>
                    </a:lnTo>
                    <a:lnTo>
                      <a:pt x="1444" y="2211"/>
                    </a:lnTo>
                    <a:lnTo>
                      <a:pt x="1438" y="2231"/>
                    </a:lnTo>
                    <a:lnTo>
                      <a:pt x="1425" y="2245"/>
                    </a:lnTo>
                    <a:lnTo>
                      <a:pt x="1405" y="2253"/>
                    </a:lnTo>
                    <a:lnTo>
                      <a:pt x="1392" y="2254"/>
                    </a:lnTo>
                    <a:lnTo>
                      <a:pt x="1329" y="2255"/>
                    </a:lnTo>
                    <a:lnTo>
                      <a:pt x="1265" y="2254"/>
                    </a:lnTo>
                    <a:lnTo>
                      <a:pt x="1252" y="2253"/>
                    </a:lnTo>
                    <a:lnTo>
                      <a:pt x="1231" y="2245"/>
                    </a:lnTo>
                    <a:lnTo>
                      <a:pt x="1216" y="2230"/>
                    </a:lnTo>
                    <a:lnTo>
                      <a:pt x="1210" y="2209"/>
                    </a:lnTo>
                    <a:lnTo>
                      <a:pt x="1209" y="2196"/>
                    </a:lnTo>
                    <a:lnTo>
                      <a:pt x="1209" y="2152"/>
                    </a:lnTo>
                    <a:lnTo>
                      <a:pt x="1208" y="2109"/>
                    </a:lnTo>
                    <a:lnTo>
                      <a:pt x="1207" y="2087"/>
                    </a:lnTo>
                    <a:lnTo>
                      <a:pt x="1204" y="2059"/>
                    </a:lnTo>
                    <a:lnTo>
                      <a:pt x="1191" y="2044"/>
                    </a:lnTo>
                    <a:lnTo>
                      <a:pt x="1165" y="2036"/>
                    </a:lnTo>
                    <a:lnTo>
                      <a:pt x="1144" y="2033"/>
                    </a:lnTo>
                    <a:lnTo>
                      <a:pt x="1086" y="2023"/>
                    </a:lnTo>
                    <a:lnTo>
                      <a:pt x="1000" y="2000"/>
                    </a:lnTo>
                    <a:lnTo>
                      <a:pt x="944" y="1980"/>
                    </a:lnTo>
                    <a:lnTo>
                      <a:pt x="917" y="1968"/>
                    </a:lnTo>
                    <a:lnTo>
                      <a:pt x="897" y="1958"/>
                    </a:lnTo>
                    <a:lnTo>
                      <a:pt x="872" y="1940"/>
                    </a:lnTo>
                    <a:lnTo>
                      <a:pt x="863" y="1917"/>
                    </a:lnTo>
                    <a:lnTo>
                      <a:pt x="865" y="1887"/>
                    </a:lnTo>
                    <a:lnTo>
                      <a:pt x="871" y="1867"/>
                    </a:lnTo>
                    <a:lnTo>
                      <a:pt x="889" y="1801"/>
                    </a:lnTo>
                    <a:lnTo>
                      <a:pt x="908" y="1735"/>
                    </a:lnTo>
                    <a:lnTo>
                      <a:pt x="914" y="1718"/>
                    </a:lnTo>
                    <a:lnTo>
                      <a:pt x="927" y="1696"/>
                    </a:lnTo>
                    <a:lnTo>
                      <a:pt x="943" y="1688"/>
                    </a:lnTo>
                    <a:lnTo>
                      <a:pt x="968" y="1695"/>
                    </a:lnTo>
                    <a:lnTo>
                      <a:pt x="984" y="1703"/>
                    </a:lnTo>
                    <a:lnTo>
                      <a:pt x="1015" y="1718"/>
                    </a:lnTo>
                    <a:lnTo>
                      <a:pt x="1076" y="1742"/>
                    </a:lnTo>
                    <a:lnTo>
                      <a:pt x="1139" y="1760"/>
                    </a:lnTo>
                    <a:lnTo>
                      <a:pt x="1203" y="1773"/>
                    </a:lnTo>
                    <a:lnTo>
                      <a:pt x="1238" y="1778"/>
                    </a:lnTo>
                    <a:lnTo>
                      <a:pt x="1259" y="1780"/>
                    </a:lnTo>
                    <a:lnTo>
                      <a:pt x="1301" y="1781"/>
                    </a:lnTo>
                    <a:lnTo>
                      <a:pt x="1342" y="1775"/>
                    </a:lnTo>
                    <a:lnTo>
                      <a:pt x="1383" y="1765"/>
                    </a:lnTo>
                    <a:lnTo>
                      <a:pt x="1402" y="1757"/>
                    </a:lnTo>
                    <a:lnTo>
                      <a:pt x="1420" y="1748"/>
                    </a:lnTo>
                    <a:lnTo>
                      <a:pt x="1449" y="1726"/>
                    </a:lnTo>
                    <a:lnTo>
                      <a:pt x="1471" y="1700"/>
                    </a:lnTo>
                    <a:lnTo>
                      <a:pt x="1484" y="1669"/>
                    </a:lnTo>
                    <a:lnTo>
                      <a:pt x="1488" y="1637"/>
                    </a:lnTo>
                    <a:lnTo>
                      <a:pt x="1484" y="1605"/>
                    </a:lnTo>
                    <a:lnTo>
                      <a:pt x="1471" y="1573"/>
                    </a:lnTo>
                    <a:lnTo>
                      <a:pt x="1447" y="1544"/>
                    </a:lnTo>
                    <a:lnTo>
                      <a:pt x="1433" y="1531"/>
                    </a:lnTo>
                    <a:lnTo>
                      <a:pt x="1411" y="1514"/>
                    </a:lnTo>
                    <a:lnTo>
                      <a:pt x="1364" y="1487"/>
                    </a:lnTo>
                    <a:lnTo>
                      <a:pt x="1339" y="1476"/>
                    </a:lnTo>
                    <a:lnTo>
                      <a:pt x="1274" y="1448"/>
                    </a:lnTo>
                    <a:lnTo>
                      <a:pt x="1175" y="1408"/>
                    </a:lnTo>
                    <a:lnTo>
                      <a:pt x="1112" y="1377"/>
                    </a:lnTo>
                    <a:lnTo>
                      <a:pt x="1082" y="1360"/>
                    </a:lnTo>
                    <a:lnTo>
                      <a:pt x="1057" y="1345"/>
                    </a:lnTo>
                    <a:lnTo>
                      <a:pt x="1013" y="1312"/>
                    </a:lnTo>
                    <a:lnTo>
                      <a:pt x="973" y="1277"/>
                    </a:lnTo>
                    <a:lnTo>
                      <a:pt x="939" y="1237"/>
                    </a:lnTo>
                    <a:lnTo>
                      <a:pt x="912" y="1194"/>
                    </a:lnTo>
                    <a:lnTo>
                      <a:pt x="892" y="1147"/>
                    </a:lnTo>
                    <a:lnTo>
                      <a:pt x="879" y="1096"/>
                    </a:lnTo>
                    <a:lnTo>
                      <a:pt x="874" y="1041"/>
                    </a:lnTo>
                    <a:lnTo>
                      <a:pt x="875" y="1011"/>
                    </a:lnTo>
                    <a:lnTo>
                      <a:pt x="878" y="977"/>
                    </a:lnTo>
                    <a:lnTo>
                      <a:pt x="891" y="915"/>
                    </a:lnTo>
                    <a:lnTo>
                      <a:pt x="912" y="860"/>
                    </a:lnTo>
                    <a:lnTo>
                      <a:pt x="940" y="810"/>
                    </a:lnTo>
                    <a:lnTo>
                      <a:pt x="976" y="766"/>
                    </a:lnTo>
                    <a:lnTo>
                      <a:pt x="1020" y="727"/>
                    </a:lnTo>
                    <a:lnTo>
                      <a:pt x="1070" y="694"/>
                    </a:lnTo>
                    <a:lnTo>
                      <a:pt x="1126" y="666"/>
                    </a:lnTo>
                    <a:lnTo>
                      <a:pt x="1157" y="654"/>
                    </a:lnTo>
                    <a:lnTo>
                      <a:pt x="1180" y="646"/>
                    </a:lnTo>
                    <a:lnTo>
                      <a:pt x="1209" y="632"/>
                    </a:lnTo>
                    <a:lnTo>
                      <a:pt x="1223" y="614"/>
                    </a:lnTo>
                    <a:lnTo>
                      <a:pt x="1226" y="584"/>
                    </a:lnTo>
                    <a:lnTo>
                      <a:pt x="1226" y="559"/>
                    </a:lnTo>
                    <a:lnTo>
                      <a:pt x="1226" y="486"/>
                    </a:lnTo>
                    <a:lnTo>
                      <a:pt x="1227" y="467"/>
                    </a:lnTo>
                    <a:lnTo>
                      <a:pt x="1232" y="441"/>
                    </a:lnTo>
                    <a:lnTo>
                      <a:pt x="1246" y="427"/>
                    </a:lnTo>
                    <a:lnTo>
                      <a:pt x="1271" y="421"/>
                    </a:lnTo>
                    <a:lnTo>
                      <a:pt x="1290" y="421"/>
                    </a:lnTo>
                    <a:lnTo>
                      <a:pt x="1340" y="421"/>
                    </a:lnTo>
                    <a:lnTo>
                      <a:pt x="1380" y="421"/>
                    </a:lnTo>
                    <a:lnTo>
                      <a:pt x="1418" y="424"/>
                    </a:lnTo>
                    <a:lnTo>
                      <a:pt x="1435" y="430"/>
                    </a:lnTo>
                    <a:lnTo>
                      <a:pt x="1446" y="441"/>
                    </a:lnTo>
                    <a:lnTo>
                      <a:pt x="1452" y="458"/>
                    </a:lnTo>
                    <a:lnTo>
                      <a:pt x="1455" y="496"/>
                    </a:lnTo>
                    <a:lnTo>
                      <a:pt x="1455" y="537"/>
                    </a:lnTo>
                    <a:lnTo>
                      <a:pt x="1455" y="565"/>
                    </a:lnTo>
                    <a:lnTo>
                      <a:pt x="1460" y="599"/>
                    </a:lnTo>
                    <a:lnTo>
                      <a:pt x="1475" y="617"/>
                    </a:lnTo>
                    <a:lnTo>
                      <a:pt x="1509" y="626"/>
                    </a:lnTo>
                    <a:lnTo>
                      <a:pt x="1537" y="630"/>
                    </a:lnTo>
                    <a:lnTo>
                      <a:pt x="1583" y="639"/>
                    </a:lnTo>
                    <a:lnTo>
                      <a:pt x="1672" y="665"/>
                    </a:lnTo>
                    <a:lnTo>
                      <a:pt x="1716" y="683"/>
                    </a:lnTo>
                    <a:lnTo>
                      <a:pt x="1727" y="688"/>
                    </a:lnTo>
                    <a:lnTo>
                      <a:pt x="1743" y="702"/>
                    </a:lnTo>
                    <a:lnTo>
                      <a:pt x="1752" y="719"/>
                    </a:lnTo>
                    <a:lnTo>
                      <a:pt x="1753" y="740"/>
                    </a:lnTo>
                    <a:lnTo>
                      <a:pt x="1749" y="752"/>
                    </a:lnTo>
                    <a:lnTo>
                      <a:pt x="1728" y="827"/>
                    </a:lnTo>
                    <a:lnTo>
                      <a:pt x="1706" y="900"/>
                    </a:lnTo>
                    <a:lnTo>
                      <a:pt x="1700" y="916"/>
                    </a:lnTo>
                    <a:lnTo>
                      <a:pt x="1687" y="936"/>
                    </a:lnTo>
                    <a:lnTo>
                      <a:pt x="1670" y="944"/>
                    </a:lnTo>
                    <a:lnTo>
                      <a:pt x="1647" y="938"/>
                    </a:lnTo>
                    <a:lnTo>
                      <a:pt x="1631" y="931"/>
                    </a:lnTo>
                    <a:lnTo>
                      <a:pt x="1598" y="916"/>
                    </a:lnTo>
                    <a:lnTo>
                      <a:pt x="1529" y="893"/>
                    </a:lnTo>
                    <a:lnTo>
                      <a:pt x="1459" y="879"/>
                    </a:lnTo>
                    <a:lnTo>
                      <a:pt x="1385" y="874"/>
                    </a:lnTo>
                    <a:lnTo>
                      <a:pt x="1347" y="875"/>
                    </a:lnTo>
                    <a:lnTo>
                      <a:pt x="1328" y="876"/>
                    </a:lnTo>
                    <a:lnTo>
                      <a:pt x="1290" y="883"/>
                    </a:lnTo>
                    <a:lnTo>
                      <a:pt x="1272" y="890"/>
                    </a:lnTo>
                    <a:lnTo>
                      <a:pt x="1257" y="898"/>
                    </a:lnTo>
                    <a:lnTo>
                      <a:pt x="1232" y="916"/>
                    </a:lnTo>
                    <a:lnTo>
                      <a:pt x="1213" y="939"/>
                    </a:lnTo>
                    <a:lnTo>
                      <a:pt x="1202" y="964"/>
                    </a:lnTo>
                    <a:lnTo>
                      <a:pt x="1198" y="992"/>
                    </a:lnTo>
                    <a:lnTo>
                      <a:pt x="1202" y="1019"/>
                    </a:lnTo>
                    <a:lnTo>
                      <a:pt x="1213" y="1045"/>
                    </a:lnTo>
                    <a:lnTo>
                      <a:pt x="1233" y="1070"/>
                    </a:lnTo>
                    <a:lnTo>
                      <a:pt x="1246" y="1081"/>
                    </a:lnTo>
                    <a:lnTo>
                      <a:pt x="1274" y="1103"/>
                    </a:lnTo>
                    <a:lnTo>
                      <a:pt x="1336" y="1136"/>
                    </a:lnTo>
                    <a:lnTo>
                      <a:pt x="1369" y="1150"/>
                    </a:lnTo>
                    <a:lnTo>
                      <a:pt x="1425" y="1173"/>
                    </a:lnTo>
                    <a:lnTo>
                      <a:pt x="1539" y="1223"/>
                    </a:lnTo>
                    <a:lnTo>
                      <a:pt x="1593" y="1252"/>
                    </a:lnTo>
                    <a:lnTo>
                      <a:pt x="1615" y="1265"/>
                    </a:lnTo>
                    <a:lnTo>
                      <a:pt x="1654" y="1292"/>
                    </a:lnTo>
                    <a:lnTo>
                      <a:pt x="1688" y="1323"/>
                    </a:lnTo>
                    <a:lnTo>
                      <a:pt x="1720" y="1357"/>
                    </a:lnTo>
                    <a:lnTo>
                      <a:pt x="1759" y="1411"/>
                    </a:lnTo>
                    <a:lnTo>
                      <a:pt x="1795" y="1492"/>
                    </a:lnTo>
                    <a:lnTo>
                      <a:pt x="1813" y="1576"/>
                    </a:lnTo>
                    <a:lnTo>
                      <a:pt x="1813" y="1641"/>
                    </a:lnTo>
                    <a:lnTo>
                      <a:pt x="1808" y="1684"/>
                    </a:lnTo>
                    <a:lnTo>
                      <a:pt x="1798" y="1727"/>
                    </a:lnTo>
                    <a:lnTo>
                      <a:pt x="1783" y="1768"/>
                    </a:lnTo>
                    <a:lnTo>
                      <a:pt x="1763" y="1808"/>
                    </a:lnTo>
                    <a:lnTo>
                      <a:pt x="1738" y="1847"/>
                    </a:lnTo>
                    <a:lnTo>
                      <a:pt x="1723" y="18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cxnSp>
          <p:nvCxnSpPr>
            <p:cNvPr id="85" name="직선 연결선 84"/>
            <p:cNvCxnSpPr/>
            <p:nvPr/>
          </p:nvCxnSpPr>
          <p:spPr>
            <a:xfrm flipV="1">
              <a:off x="4114800" y="4267200"/>
              <a:ext cx="883920" cy="1016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V="1">
              <a:off x="4114800" y="3820160"/>
              <a:ext cx="883920" cy="1016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441" y="0"/>
            <a:ext cx="10303582" cy="5726046"/>
            <a:chOff x="672441" y="0"/>
            <a:chExt cx="10303582" cy="5726046"/>
          </a:xfrm>
        </p:grpSpPr>
        <p:sp>
          <p:nvSpPr>
            <p:cNvPr id="26" name="TextBox 25"/>
            <p:cNvSpPr txBox="1"/>
            <p:nvPr/>
          </p:nvSpPr>
          <p:spPr>
            <a:xfrm>
              <a:off x="1498059" y="934315"/>
              <a:ext cx="920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자유화는 가격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상품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결정권을 보험회사로 이전한 것이다</a:t>
              </a:r>
            </a:p>
          </p:txBody>
        </p:sp>
        <p:sp>
          <p:nvSpPr>
            <p:cNvPr id="57" name="자유형 56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" name="타원 1"/>
            <p:cNvSpPr/>
            <p:nvPr/>
          </p:nvSpPr>
          <p:spPr>
            <a:xfrm>
              <a:off x="1384983" y="2372748"/>
              <a:ext cx="2092960" cy="20663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상품</a:t>
              </a:r>
            </a:p>
          </p:txBody>
        </p:sp>
        <p:sp>
          <p:nvSpPr>
            <p:cNvPr id="87" name="타원 86"/>
            <p:cNvSpPr/>
            <p:nvPr/>
          </p:nvSpPr>
          <p:spPr>
            <a:xfrm>
              <a:off x="3884343" y="2372748"/>
              <a:ext cx="2092960" cy="20663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가격</a:t>
              </a:r>
            </a:p>
          </p:txBody>
        </p:sp>
        <p:sp>
          <p:nvSpPr>
            <p:cNvPr id="88" name="타원 87"/>
            <p:cNvSpPr/>
            <p:nvPr/>
          </p:nvSpPr>
          <p:spPr>
            <a:xfrm>
              <a:off x="6383703" y="2372748"/>
              <a:ext cx="2092960" cy="2066356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손해액</a:t>
              </a:r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지급 제도</a:t>
              </a:r>
            </a:p>
          </p:txBody>
        </p:sp>
        <p:sp>
          <p:nvSpPr>
            <p:cNvPr id="89" name="타원 88"/>
            <p:cNvSpPr/>
            <p:nvPr/>
          </p:nvSpPr>
          <p:spPr>
            <a:xfrm>
              <a:off x="8883063" y="2372748"/>
              <a:ext cx="2092960" cy="2066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손해액</a:t>
              </a:r>
              <a:endPara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지급 실행</a:t>
              </a:r>
            </a:p>
          </p:txBody>
        </p:sp>
        <p:graphicFrame>
          <p:nvGraphicFramePr>
            <p:cNvPr id="90" name="개체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849775"/>
                </p:ext>
              </p:extLst>
            </p:nvPr>
          </p:nvGraphicFramePr>
          <p:xfrm>
            <a:off x="7275761" y="4839428"/>
            <a:ext cx="358375" cy="35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" name="Image" r:id="rId4" imgW="355320" imgH="355320" progId="Photoshop.Image.13">
                    <p:embed/>
                  </p:oleObj>
                </mc:Choice>
                <mc:Fallback>
                  <p:oleObj name="Image" r:id="rId4" imgW="355320" imgH="355320" progId="Photoshop.Image.13">
                    <p:embed/>
                    <p:pic>
                      <p:nvPicPr>
                        <p:cNvPr id="42" name="개체 4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75761" y="4839428"/>
                          <a:ext cx="358375" cy="35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Box 90"/>
            <p:cNvSpPr txBox="1"/>
            <p:nvPr/>
          </p:nvSpPr>
          <p:spPr>
            <a:xfrm>
              <a:off x="6963747" y="5237868"/>
              <a:ext cx="990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C0392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정책당국</a:t>
              </a:r>
              <a:endParaRPr lang="en-US" altLang="ko-KR" sz="1200" dirty="0">
                <a:solidFill>
                  <a:srgbClr val="C0392B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C0392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결정</a:t>
              </a:r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802" y="4947518"/>
              <a:ext cx="358375" cy="358375"/>
            </a:xfrm>
            <a:prstGeom prst="rect">
              <a:avLst/>
            </a:prstGeom>
          </p:spPr>
        </p:pic>
        <p:graphicFrame>
          <p:nvGraphicFramePr>
            <p:cNvPr id="93" name="개체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712857"/>
                </p:ext>
              </p:extLst>
            </p:nvPr>
          </p:nvGraphicFramePr>
          <p:xfrm>
            <a:off x="2206518" y="4838937"/>
            <a:ext cx="358375" cy="35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" name="Image" r:id="rId7" imgW="355320" imgH="355320" progId="Photoshop.Image.13">
                    <p:embed/>
                  </p:oleObj>
                </mc:Choice>
                <mc:Fallback>
                  <p:oleObj name="Image" r:id="rId7" imgW="355320" imgH="355320" progId="Photoshop.Image.13">
                    <p:embed/>
                    <p:pic>
                      <p:nvPicPr>
                        <p:cNvPr id="13" name="개체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6518" y="4838937"/>
                          <a:ext cx="358375" cy="35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Box 93"/>
            <p:cNvSpPr txBox="1"/>
            <p:nvPr/>
          </p:nvSpPr>
          <p:spPr>
            <a:xfrm>
              <a:off x="1889760" y="5241963"/>
              <a:ext cx="990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보험회사 </a:t>
              </a:r>
              <a:endParaRPr lang="en-US" altLang="ko-KR" sz="1200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결정</a:t>
              </a: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482" y="4957678"/>
              <a:ext cx="358375" cy="358375"/>
            </a:xfrm>
            <a:prstGeom prst="rect">
              <a:avLst/>
            </a:prstGeom>
          </p:spPr>
        </p:pic>
        <p:graphicFrame>
          <p:nvGraphicFramePr>
            <p:cNvPr id="96" name="개체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1400573"/>
                </p:ext>
              </p:extLst>
            </p:nvPr>
          </p:nvGraphicFramePr>
          <p:xfrm>
            <a:off x="4726198" y="4849097"/>
            <a:ext cx="358375" cy="35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" name="Image" r:id="rId9" imgW="355320" imgH="355320" progId="Photoshop.Image.13">
                    <p:embed/>
                  </p:oleObj>
                </mc:Choice>
                <mc:Fallback>
                  <p:oleObj name="Image" r:id="rId9" imgW="355320" imgH="355320" progId="Photoshop.Image.13">
                    <p:embed/>
                    <p:pic>
                      <p:nvPicPr>
                        <p:cNvPr id="93" name="개체 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26198" y="4849097"/>
                          <a:ext cx="358375" cy="35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Box 96"/>
            <p:cNvSpPr txBox="1"/>
            <p:nvPr/>
          </p:nvSpPr>
          <p:spPr>
            <a:xfrm>
              <a:off x="4415309" y="5264381"/>
              <a:ext cx="990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보험회사</a:t>
              </a:r>
              <a:endParaRPr lang="en-US" altLang="ko-KR" sz="1200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결정</a:t>
              </a:r>
            </a:p>
          </p:txBody>
        </p:sp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947" y="4957678"/>
              <a:ext cx="358375" cy="358375"/>
            </a:xfrm>
            <a:prstGeom prst="rect">
              <a:avLst/>
            </a:prstGeom>
          </p:spPr>
        </p:pic>
        <p:graphicFrame>
          <p:nvGraphicFramePr>
            <p:cNvPr id="99" name="개체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106101"/>
                </p:ext>
              </p:extLst>
            </p:nvPr>
          </p:nvGraphicFramePr>
          <p:xfrm>
            <a:off x="9747663" y="4849097"/>
            <a:ext cx="358375" cy="35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" name="Image" r:id="rId10" imgW="355320" imgH="355320" progId="Photoshop.Image.13">
                    <p:embed/>
                  </p:oleObj>
                </mc:Choice>
                <mc:Fallback>
                  <p:oleObj name="Image" r:id="rId10" imgW="355320" imgH="355320" progId="Photoshop.Image.13">
                    <p:embed/>
                    <p:pic>
                      <p:nvPicPr>
                        <p:cNvPr id="96" name="개체 9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47663" y="4849097"/>
                          <a:ext cx="358375" cy="35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9440913" y="5264380"/>
              <a:ext cx="990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보험회사</a:t>
              </a:r>
              <a:endParaRPr lang="en-US" altLang="ko-KR" sz="1200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rgbClr val="0070C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결정</a:t>
              </a: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4050838" y="2512842"/>
              <a:ext cx="589618" cy="589616"/>
              <a:chOff x="2979738" y="-1698625"/>
              <a:chExt cx="1609725" cy="1609725"/>
            </a:xfrm>
            <a:solidFill>
              <a:schemeClr val="bg1"/>
            </a:solidFill>
          </p:grpSpPr>
          <p:sp>
            <p:nvSpPr>
              <p:cNvPr id="103" name="Freeform 44"/>
              <p:cNvSpPr>
                <a:spLocks noEditPoints="1"/>
              </p:cNvSpPr>
              <p:nvPr/>
            </p:nvSpPr>
            <p:spPr bwMode="auto">
              <a:xfrm>
                <a:off x="2979738" y="-1698625"/>
                <a:ext cx="1609725" cy="1609725"/>
              </a:xfrm>
              <a:custGeom>
                <a:avLst/>
                <a:gdLst>
                  <a:gd name="T0" fmla="*/ 5352 w 6085"/>
                  <a:gd name="T1" fmla="*/ 2274 h 6083"/>
                  <a:gd name="T2" fmla="*/ 5097 w 6085"/>
                  <a:gd name="T3" fmla="*/ 1737 h 6083"/>
                  <a:gd name="T4" fmla="*/ 5436 w 6085"/>
                  <a:gd name="T5" fmla="*/ 1282 h 6083"/>
                  <a:gd name="T6" fmla="*/ 5399 w 6085"/>
                  <a:gd name="T7" fmla="*/ 1098 h 6083"/>
                  <a:gd name="T8" fmla="*/ 4914 w 6085"/>
                  <a:gd name="T9" fmla="*/ 646 h 6083"/>
                  <a:gd name="T10" fmla="*/ 4730 w 6085"/>
                  <a:gd name="T11" fmla="*/ 682 h 6083"/>
                  <a:gd name="T12" fmla="*/ 4139 w 6085"/>
                  <a:gd name="T13" fmla="*/ 869 h 6083"/>
                  <a:gd name="T14" fmla="*/ 3575 w 6085"/>
                  <a:gd name="T15" fmla="*/ 666 h 6083"/>
                  <a:gd name="T16" fmla="*/ 3491 w 6085"/>
                  <a:gd name="T17" fmla="*/ 104 h 6083"/>
                  <a:gd name="T18" fmla="*/ 3334 w 6085"/>
                  <a:gd name="T19" fmla="*/ 0 h 6083"/>
                  <a:gd name="T20" fmla="*/ 2672 w 6085"/>
                  <a:gd name="T21" fmla="*/ 24 h 6083"/>
                  <a:gd name="T22" fmla="*/ 2568 w 6085"/>
                  <a:gd name="T23" fmla="*/ 180 h 6083"/>
                  <a:gd name="T24" fmla="*/ 2275 w 6085"/>
                  <a:gd name="T25" fmla="*/ 731 h 6083"/>
                  <a:gd name="T26" fmla="*/ 1737 w 6085"/>
                  <a:gd name="T27" fmla="*/ 986 h 6083"/>
                  <a:gd name="T28" fmla="*/ 1282 w 6085"/>
                  <a:gd name="T29" fmla="*/ 647 h 6083"/>
                  <a:gd name="T30" fmla="*/ 1099 w 6085"/>
                  <a:gd name="T31" fmla="*/ 684 h 6083"/>
                  <a:gd name="T32" fmla="*/ 648 w 6085"/>
                  <a:gd name="T33" fmla="*/ 1168 h 6083"/>
                  <a:gd name="T34" fmla="*/ 684 w 6085"/>
                  <a:gd name="T35" fmla="*/ 1352 h 6083"/>
                  <a:gd name="T36" fmla="*/ 870 w 6085"/>
                  <a:gd name="T37" fmla="*/ 1943 h 6083"/>
                  <a:gd name="T38" fmla="*/ 668 w 6085"/>
                  <a:gd name="T39" fmla="*/ 2507 h 6083"/>
                  <a:gd name="T40" fmla="*/ 105 w 6085"/>
                  <a:gd name="T41" fmla="*/ 2591 h 6083"/>
                  <a:gd name="T42" fmla="*/ 1 w 6085"/>
                  <a:gd name="T43" fmla="*/ 2747 h 6083"/>
                  <a:gd name="T44" fmla="*/ 24 w 6085"/>
                  <a:gd name="T45" fmla="*/ 3410 h 6083"/>
                  <a:gd name="T46" fmla="*/ 181 w 6085"/>
                  <a:gd name="T47" fmla="*/ 3514 h 6083"/>
                  <a:gd name="T48" fmla="*/ 732 w 6085"/>
                  <a:gd name="T49" fmla="*/ 3807 h 6083"/>
                  <a:gd name="T50" fmla="*/ 987 w 6085"/>
                  <a:gd name="T51" fmla="*/ 4344 h 6083"/>
                  <a:gd name="T52" fmla="*/ 648 w 6085"/>
                  <a:gd name="T53" fmla="*/ 4800 h 6083"/>
                  <a:gd name="T54" fmla="*/ 684 w 6085"/>
                  <a:gd name="T55" fmla="*/ 4983 h 6083"/>
                  <a:gd name="T56" fmla="*/ 1169 w 6085"/>
                  <a:gd name="T57" fmla="*/ 5435 h 6083"/>
                  <a:gd name="T58" fmla="*/ 1354 w 6085"/>
                  <a:gd name="T59" fmla="*/ 5399 h 6083"/>
                  <a:gd name="T60" fmla="*/ 1944 w 6085"/>
                  <a:gd name="T61" fmla="*/ 5213 h 6083"/>
                  <a:gd name="T62" fmla="*/ 2509 w 6085"/>
                  <a:gd name="T63" fmla="*/ 5415 h 6083"/>
                  <a:gd name="T64" fmla="*/ 2592 w 6085"/>
                  <a:gd name="T65" fmla="*/ 5978 h 6083"/>
                  <a:gd name="T66" fmla="*/ 2749 w 6085"/>
                  <a:gd name="T67" fmla="*/ 6082 h 6083"/>
                  <a:gd name="T68" fmla="*/ 3412 w 6085"/>
                  <a:gd name="T69" fmla="*/ 6059 h 6083"/>
                  <a:gd name="T70" fmla="*/ 3516 w 6085"/>
                  <a:gd name="T71" fmla="*/ 5903 h 6083"/>
                  <a:gd name="T72" fmla="*/ 3809 w 6085"/>
                  <a:gd name="T73" fmla="*/ 5351 h 6083"/>
                  <a:gd name="T74" fmla="*/ 4346 w 6085"/>
                  <a:gd name="T75" fmla="*/ 5097 h 6083"/>
                  <a:gd name="T76" fmla="*/ 4801 w 6085"/>
                  <a:gd name="T77" fmla="*/ 5435 h 6083"/>
                  <a:gd name="T78" fmla="*/ 4985 w 6085"/>
                  <a:gd name="T79" fmla="*/ 5399 h 6083"/>
                  <a:gd name="T80" fmla="*/ 5437 w 6085"/>
                  <a:gd name="T81" fmla="*/ 4914 h 6083"/>
                  <a:gd name="T82" fmla="*/ 5401 w 6085"/>
                  <a:gd name="T83" fmla="*/ 4730 h 6083"/>
                  <a:gd name="T84" fmla="*/ 5214 w 6085"/>
                  <a:gd name="T85" fmla="*/ 4139 h 6083"/>
                  <a:gd name="T86" fmla="*/ 5417 w 6085"/>
                  <a:gd name="T87" fmla="*/ 3574 h 6083"/>
                  <a:gd name="T88" fmla="*/ 5980 w 6085"/>
                  <a:gd name="T89" fmla="*/ 3491 h 6083"/>
                  <a:gd name="T90" fmla="*/ 6084 w 6085"/>
                  <a:gd name="T91" fmla="*/ 3334 h 6083"/>
                  <a:gd name="T92" fmla="*/ 6060 w 6085"/>
                  <a:gd name="T93" fmla="*/ 2672 h 6083"/>
                  <a:gd name="T94" fmla="*/ 5903 w 6085"/>
                  <a:gd name="T95" fmla="*/ 2568 h 6083"/>
                  <a:gd name="T96" fmla="*/ 2614 w 6085"/>
                  <a:gd name="T97" fmla="*/ 4700 h 6083"/>
                  <a:gd name="T98" fmla="*/ 1891 w 6085"/>
                  <a:gd name="T99" fmla="*/ 4308 h 6083"/>
                  <a:gd name="T100" fmla="*/ 1433 w 6085"/>
                  <a:gd name="T101" fmla="*/ 3630 h 6083"/>
                  <a:gd name="T102" fmla="*/ 1331 w 6085"/>
                  <a:gd name="T103" fmla="*/ 2954 h 6083"/>
                  <a:gd name="T104" fmla="*/ 1577 w 6085"/>
                  <a:gd name="T105" fmla="*/ 2154 h 6083"/>
                  <a:gd name="T106" fmla="*/ 2154 w 6085"/>
                  <a:gd name="T107" fmla="*/ 1577 h 6083"/>
                  <a:gd name="T108" fmla="*/ 2954 w 6085"/>
                  <a:gd name="T109" fmla="*/ 1331 h 6083"/>
                  <a:gd name="T110" fmla="*/ 3631 w 6085"/>
                  <a:gd name="T111" fmla="*/ 1432 h 6083"/>
                  <a:gd name="T112" fmla="*/ 4309 w 6085"/>
                  <a:gd name="T113" fmla="*/ 1890 h 6083"/>
                  <a:gd name="T114" fmla="*/ 4701 w 6085"/>
                  <a:gd name="T115" fmla="*/ 2614 h 6083"/>
                  <a:gd name="T116" fmla="*/ 4735 w 6085"/>
                  <a:gd name="T117" fmla="*/ 3302 h 6083"/>
                  <a:gd name="T118" fmla="*/ 4414 w 6085"/>
                  <a:gd name="T119" fmla="*/ 4065 h 6083"/>
                  <a:gd name="T120" fmla="*/ 3784 w 6085"/>
                  <a:gd name="T121" fmla="*/ 4586 h 6083"/>
                  <a:gd name="T122" fmla="*/ 3042 w 6085"/>
                  <a:gd name="T123" fmla="*/ 4753 h 6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85" h="6083">
                    <a:moveTo>
                      <a:pt x="5883" y="2567"/>
                    </a:moveTo>
                    <a:lnTo>
                      <a:pt x="5428" y="2567"/>
                    </a:lnTo>
                    <a:lnTo>
                      <a:pt x="5416" y="2507"/>
                    </a:lnTo>
                    <a:lnTo>
                      <a:pt x="5387" y="2389"/>
                    </a:lnTo>
                    <a:lnTo>
                      <a:pt x="5352" y="2274"/>
                    </a:lnTo>
                    <a:lnTo>
                      <a:pt x="5311" y="2161"/>
                    </a:lnTo>
                    <a:lnTo>
                      <a:pt x="5266" y="2051"/>
                    </a:lnTo>
                    <a:lnTo>
                      <a:pt x="5214" y="1943"/>
                    </a:lnTo>
                    <a:lnTo>
                      <a:pt x="5158" y="1839"/>
                    </a:lnTo>
                    <a:lnTo>
                      <a:pt x="5097" y="1737"/>
                    </a:lnTo>
                    <a:lnTo>
                      <a:pt x="5065" y="1688"/>
                    </a:lnTo>
                    <a:lnTo>
                      <a:pt x="5386" y="1367"/>
                    </a:lnTo>
                    <a:lnTo>
                      <a:pt x="5399" y="1352"/>
                    </a:lnTo>
                    <a:lnTo>
                      <a:pt x="5421" y="1319"/>
                    </a:lnTo>
                    <a:lnTo>
                      <a:pt x="5436" y="1282"/>
                    </a:lnTo>
                    <a:lnTo>
                      <a:pt x="5443" y="1244"/>
                    </a:lnTo>
                    <a:lnTo>
                      <a:pt x="5443" y="1205"/>
                    </a:lnTo>
                    <a:lnTo>
                      <a:pt x="5436" y="1168"/>
                    </a:lnTo>
                    <a:lnTo>
                      <a:pt x="5421" y="1131"/>
                    </a:lnTo>
                    <a:lnTo>
                      <a:pt x="5399" y="1098"/>
                    </a:lnTo>
                    <a:lnTo>
                      <a:pt x="5386" y="1083"/>
                    </a:lnTo>
                    <a:lnTo>
                      <a:pt x="4999" y="696"/>
                    </a:lnTo>
                    <a:lnTo>
                      <a:pt x="4984" y="682"/>
                    </a:lnTo>
                    <a:lnTo>
                      <a:pt x="4950" y="661"/>
                    </a:lnTo>
                    <a:lnTo>
                      <a:pt x="4914" y="646"/>
                    </a:lnTo>
                    <a:lnTo>
                      <a:pt x="4876" y="639"/>
                    </a:lnTo>
                    <a:lnTo>
                      <a:pt x="4838" y="639"/>
                    </a:lnTo>
                    <a:lnTo>
                      <a:pt x="4800" y="646"/>
                    </a:lnTo>
                    <a:lnTo>
                      <a:pt x="4763" y="661"/>
                    </a:lnTo>
                    <a:lnTo>
                      <a:pt x="4730" y="682"/>
                    </a:lnTo>
                    <a:lnTo>
                      <a:pt x="4715" y="696"/>
                    </a:lnTo>
                    <a:lnTo>
                      <a:pt x="4394" y="1017"/>
                    </a:lnTo>
                    <a:lnTo>
                      <a:pt x="4345" y="985"/>
                    </a:lnTo>
                    <a:lnTo>
                      <a:pt x="4243" y="925"/>
                    </a:lnTo>
                    <a:lnTo>
                      <a:pt x="4139" y="869"/>
                    </a:lnTo>
                    <a:lnTo>
                      <a:pt x="4031" y="817"/>
                    </a:lnTo>
                    <a:lnTo>
                      <a:pt x="3921" y="771"/>
                    </a:lnTo>
                    <a:lnTo>
                      <a:pt x="3808" y="730"/>
                    </a:lnTo>
                    <a:lnTo>
                      <a:pt x="3693" y="695"/>
                    </a:lnTo>
                    <a:lnTo>
                      <a:pt x="3575" y="666"/>
                    </a:lnTo>
                    <a:lnTo>
                      <a:pt x="3515" y="654"/>
                    </a:lnTo>
                    <a:lnTo>
                      <a:pt x="3515" y="201"/>
                    </a:lnTo>
                    <a:lnTo>
                      <a:pt x="3514" y="180"/>
                    </a:lnTo>
                    <a:lnTo>
                      <a:pt x="3506" y="141"/>
                    </a:lnTo>
                    <a:lnTo>
                      <a:pt x="3491" y="104"/>
                    </a:lnTo>
                    <a:lnTo>
                      <a:pt x="3469" y="72"/>
                    </a:lnTo>
                    <a:lnTo>
                      <a:pt x="3442" y="45"/>
                    </a:lnTo>
                    <a:lnTo>
                      <a:pt x="3410" y="24"/>
                    </a:lnTo>
                    <a:lnTo>
                      <a:pt x="3373" y="8"/>
                    </a:lnTo>
                    <a:lnTo>
                      <a:pt x="3334" y="0"/>
                    </a:lnTo>
                    <a:lnTo>
                      <a:pt x="3314" y="0"/>
                    </a:lnTo>
                    <a:lnTo>
                      <a:pt x="2768" y="0"/>
                    </a:lnTo>
                    <a:lnTo>
                      <a:pt x="2748" y="0"/>
                    </a:lnTo>
                    <a:lnTo>
                      <a:pt x="2709" y="8"/>
                    </a:lnTo>
                    <a:lnTo>
                      <a:pt x="2672" y="24"/>
                    </a:lnTo>
                    <a:lnTo>
                      <a:pt x="2640" y="45"/>
                    </a:lnTo>
                    <a:lnTo>
                      <a:pt x="2613" y="72"/>
                    </a:lnTo>
                    <a:lnTo>
                      <a:pt x="2591" y="104"/>
                    </a:lnTo>
                    <a:lnTo>
                      <a:pt x="2576" y="141"/>
                    </a:lnTo>
                    <a:lnTo>
                      <a:pt x="2568" y="180"/>
                    </a:lnTo>
                    <a:lnTo>
                      <a:pt x="2567" y="201"/>
                    </a:lnTo>
                    <a:lnTo>
                      <a:pt x="2567" y="655"/>
                    </a:lnTo>
                    <a:lnTo>
                      <a:pt x="2508" y="667"/>
                    </a:lnTo>
                    <a:lnTo>
                      <a:pt x="2389" y="697"/>
                    </a:lnTo>
                    <a:lnTo>
                      <a:pt x="2275" y="731"/>
                    </a:lnTo>
                    <a:lnTo>
                      <a:pt x="2161" y="772"/>
                    </a:lnTo>
                    <a:lnTo>
                      <a:pt x="2052" y="817"/>
                    </a:lnTo>
                    <a:lnTo>
                      <a:pt x="1944" y="869"/>
                    </a:lnTo>
                    <a:lnTo>
                      <a:pt x="1840" y="925"/>
                    </a:lnTo>
                    <a:lnTo>
                      <a:pt x="1737" y="986"/>
                    </a:lnTo>
                    <a:lnTo>
                      <a:pt x="1688" y="1019"/>
                    </a:lnTo>
                    <a:lnTo>
                      <a:pt x="1367" y="698"/>
                    </a:lnTo>
                    <a:lnTo>
                      <a:pt x="1352" y="684"/>
                    </a:lnTo>
                    <a:lnTo>
                      <a:pt x="1319" y="662"/>
                    </a:lnTo>
                    <a:lnTo>
                      <a:pt x="1282" y="647"/>
                    </a:lnTo>
                    <a:lnTo>
                      <a:pt x="1244" y="640"/>
                    </a:lnTo>
                    <a:lnTo>
                      <a:pt x="1206" y="640"/>
                    </a:lnTo>
                    <a:lnTo>
                      <a:pt x="1168" y="647"/>
                    </a:lnTo>
                    <a:lnTo>
                      <a:pt x="1132" y="662"/>
                    </a:lnTo>
                    <a:lnTo>
                      <a:pt x="1099" y="684"/>
                    </a:lnTo>
                    <a:lnTo>
                      <a:pt x="1084" y="698"/>
                    </a:lnTo>
                    <a:lnTo>
                      <a:pt x="698" y="1083"/>
                    </a:lnTo>
                    <a:lnTo>
                      <a:pt x="684" y="1098"/>
                    </a:lnTo>
                    <a:lnTo>
                      <a:pt x="662" y="1131"/>
                    </a:lnTo>
                    <a:lnTo>
                      <a:pt x="648" y="1168"/>
                    </a:lnTo>
                    <a:lnTo>
                      <a:pt x="640" y="1205"/>
                    </a:lnTo>
                    <a:lnTo>
                      <a:pt x="640" y="1244"/>
                    </a:lnTo>
                    <a:lnTo>
                      <a:pt x="648" y="1282"/>
                    </a:lnTo>
                    <a:lnTo>
                      <a:pt x="662" y="1319"/>
                    </a:lnTo>
                    <a:lnTo>
                      <a:pt x="684" y="1352"/>
                    </a:lnTo>
                    <a:lnTo>
                      <a:pt x="698" y="1367"/>
                    </a:lnTo>
                    <a:lnTo>
                      <a:pt x="1019" y="1688"/>
                    </a:lnTo>
                    <a:lnTo>
                      <a:pt x="987" y="1737"/>
                    </a:lnTo>
                    <a:lnTo>
                      <a:pt x="926" y="1839"/>
                    </a:lnTo>
                    <a:lnTo>
                      <a:pt x="870" y="1943"/>
                    </a:lnTo>
                    <a:lnTo>
                      <a:pt x="818" y="2051"/>
                    </a:lnTo>
                    <a:lnTo>
                      <a:pt x="773" y="2160"/>
                    </a:lnTo>
                    <a:lnTo>
                      <a:pt x="732" y="2274"/>
                    </a:lnTo>
                    <a:lnTo>
                      <a:pt x="697" y="2389"/>
                    </a:lnTo>
                    <a:lnTo>
                      <a:pt x="668" y="2507"/>
                    </a:lnTo>
                    <a:lnTo>
                      <a:pt x="656" y="2567"/>
                    </a:lnTo>
                    <a:lnTo>
                      <a:pt x="201" y="2567"/>
                    </a:lnTo>
                    <a:lnTo>
                      <a:pt x="181" y="2568"/>
                    </a:lnTo>
                    <a:lnTo>
                      <a:pt x="142" y="2576"/>
                    </a:lnTo>
                    <a:lnTo>
                      <a:pt x="105" y="2591"/>
                    </a:lnTo>
                    <a:lnTo>
                      <a:pt x="73" y="2612"/>
                    </a:lnTo>
                    <a:lnTo>
                      <a:pt x="46" y="2640"/>
                    </a:lnTo>
                    <a:lnTo>
                      <a:pt x="24" y="2672"/>
                    </a:lnTo>
                    <a:lnTo>
                      <a:pt x="9" y="2708"/>
                    </a:lnTo>
                    <a:lnTo>
                      <a:pt x="1" y="2747"/>
                    </a:lnTo>
                    <a:lnTo>
                      <a:pt x="0" y="2768"/>
                    </a:lnTo>
                    <a:lnTo>
                      <a:pt x="0" y="3314"/>
                    </a:lnTo>
                    <a:lnTo>
                      <a:pt x="1" y="3334"/>
                    </a:lnTo>
                    <a:lnTo>
                      <a:pt x="9" y="3373"/>
                    </a:lnTo>
                    <a:lnTo>
                      <a:pt x="24" y="3410"/>
                    </a:lnTo>
                    <a:lnTo>
                      <a:pt x="46" y="3442"/>
                    </a:lnTo>
                    <a:lnTo>
                      <a:pt x="73" y="3469"/>
                    </a:lnTo>
                    <a:lnTo>
                      <a:pt x="105" y="3491"/>
                    </a:lnTo>
                    <a:lnTo>
                      <a:pt x="142" y="3506"/>
                    </a:lnTo>
                    <a:lnTo>
                      <a:pt x="181" y="3514"/>
                    </a:lnTo>
                    <a:lnTo>
                      <a:pt x="201" y="3515"/>
                    </a:lnTo>
                    <a:lnTo>
                      <a:pt x="656" y="3515"/>
                    </a:lnTo>
                    <a:lnTo>
                      <a:pt x="668" y="3574"/>
                    </a:lnTo>
                    <a:lnTo>
                      <a:pt x="697" y="3692"/>
                    </a:lnTo>
                    <a:lnTo>
                      <a:pt x="732" y="3807"/>
                    </a:lnTo>
                    <a:lnTo>
                      <a:pt x="772" y="3921"/>
                    </a:lnTo>
                    <a:lnTo>
                      <a:pt x="818" y="4030"/>
                    </a:lnTo>
                    <a:lnTo>
                      <a:pt x="870" y="4138"/>
                    </a:lnTo>
                    <a:lnTo>
                      <a:pt x="926" y="4242"/>
                    </a:lnTo>
                    <a:lnTo>
                      <a:pt x="987" y="4344"/>
                    </a:lnTo>
                    <a:lnTo>
                      <a:pt x="1019" y="4394"/>
                    </a:lnTo>
                    <a:lnTo>
                      <a:pt x="698" y="4715"/>
                    </a:lnTo>
                    <a:lnTo>
                      <a:pt x="684" y="4730"/>
                    </a:lnTo>
                    <a:lnTo>
                      <a:pt x="662" y="4763"/>
                    </a:lnTo>
                    <a:lnTo>
                      <a:pt x="648" y="4800"/>
                    </a:lnTo>
                    <a:lnTo>
                      <a:pt x="640" y="4838"/>
                    </a:lnTo>
                    <a:lnTo>
                      <a:pt x="640" y="4876"/>
                    </a:lnTo>
                    <a:lnTo>
                      <a:pt x="648" y="4914"/>
                    </a:lnTo>
                    <a:lnTo>
                      <a:pt x="662" y="4950"/>
                    </a:lnTo>
                    <a:lnTo>
                      <a:pt x="684" y="4983"/>
                    </a:lnTo>
                    <a:lnTo>
                      <a:pt x="698" y="4998"/>
                    </a:lnTo>
                    <a:lnTo>
                      <a:pt x="1085" y="5385"/>
                    </a:lnTo>
                    <a:lnTo>
                      <a:pt x="1100" y="5399"/>
                    </a:lnTo>
                    <a:lnTo>
                      <a:pt x="1133" y="5421"/>
                    </a:lnTo>
                    <a:lnTo>
                      <a:pt x="1169" y="5435"/>
                    </a:lnTo>
                    <a:lnTo>
                      <a:pt x="1207" y="5443"/>
                    </a:lnTo>
                    <a:lnTo>
                      <a:pt x="1245" y="5443"/>
                    </a:lnTo>
                    <a:lnTo>
                      <a:pt x="1283" y="5435"/>
                    </a:lnTo>
                    <a:lnTo>
                      <a:pt x="1320" y="5421"/>
                    </a:lnTo>
                    <a:lnTo>
                      <a:pt x="1354" y="5399"/>
                    </a:lnTo>
                    <a:lnTo>
                      <a:pt x="1369" y="5385"/>
                    </a:lnTo>
                    <a:lnTo>
                      <a:pt x="1690" y="5064"/>
                    </a:lnTo>
                    <a:lnTo>
                      <a:pt x="1739" y="5097"/>
                    </a:lnTo>
                    <a:lnTo>
                      <a:pt x="1840" y="5157"/>
                    </a:lnTo>
                    <a:lnTo>
                      <a:pt x="1944" y="5213"/>
                    </a:lnTo>
                    <a:lnTo>
                      <a:pt x="2052" y="5265"/>
                    </a:lnTo>
                    <a:lnTo>
                      <a:pt x="2162" y="5311"/>
                    </a:lnTo>
                    <a:lnTo>
                      <a:pt x="2276" y="5351"/>
                    </a:lnTo>
                    <a:lnTo>
                      <a:pt x="2391" y="5386"/>
                    </a:lnTo>
                    <a:lnTo>
                      <a:pt x="2509" y="5415"/>
                    </a:lnTo>
                    <a:lnTo>
                      <a:pt x="2569" y="5428"/>
                    </a:lnTo>
                    <a:lnTo>
                      <a:pt x="2569" y="5882"/>
                    </a:lnTo>
                    <a:lnTo>
                      <a:pt x="2569" y="5903"/>
                    </a:lnTo>
                    <a:lnTo>
                      <a:pt x="2577" y="5942"/>
                    </a:lnTo>
                    <a:lnTo>
                      <a:pt x="2592" y="5978"/>
                    </a:lnTo>
                    <a:lnTo>
                      <a:pt x="2614" y="6010"/>
                    </a:lnTo>
                    <a:lnTo>
                      <a:pt x="2641" y="6038"/>
                    </a:lnTo>
                    <a:lnTo>
                      <a:pt x="2673" y="6059"/>
                    </a:lnTo>
                    <a:lnTo>
                      <a:pt x="2710" y="6074"/>
                    </a:lnTo>
                    <a:lnTo>
                      <a:pt x="2749" y="6082"/>
                    </a:lnTo>
                    <a:lnTo>
                      <a:pt x="2770" y="6083"/>
                    </a:lnTo>
                    <a:lnTo>
                      <a:pt x="3315" y="6083"/>
                    </a:lnTo>
                    <a:lnTo>
                      <a:pt x="3336" y="6082"/>
                    </a:lnTo>
                    <a:lnTo>
                      <a:pt x="3375" y="6074"/>
                    </a:lnTo>
                    <a:lnTo>
                      <a:pt x="3412" y="6059"/>
                    </a:lnTo>
                    <a:lnTo>
                      <a:pt x="3443" y="6038"/>
                    </a:lnTo>
                    <a:lnTo>
                      <a:pt x="3471" y="6010"/>
                    </a:lnTo>
                    <a:lnTo>
                      <a:pt x="3492" y="5978"/>
                    </a:lnTo>
                    <a:lnTo>
                      <a:pt x="3508" y="5942"/>
                    </a:lnTo>
                    <a:lnTo>
                      <a:pt x="3516" y="5903"/>
                    </a:lnTo>
                    <a:lnTo>
                      <a:pt x="3516" y="5882"/>
                    </a:lnTo>
                    <a:lnTo>
                      <a:pt x="3516" y="5428"/>
                    </a:lnTo>
                    <a:lnTo>
                      <a:pt x="3576" y="5415"/>
                    </a:lnTo>
                    <a:lnTo>
                      <a:pt x="3694" y="5386"/>
                    </a:lnTo>
                    <a:lnTo>
                      <a:pt x="3809" y="5351"/>
                    </a:lnTo>
                    <a:lnTo>
                      <a:pt x="3922" y="5311"/>
                    </a:lnTo>
                    <a:lnTo>
                      <a:pt x="4032" y="5265"/>
                    </a:lnTo>
                    <a:lnTo>
                      <a:pt x="4140" y="5213"/>
                    </a:lnTo>
                    <a:lnTo>
                      <a:pt x="4244" y="5157"/>
                    </a:lnTo>
                    <a:lnTo>
                      <a:pt x="4346" y="5097"/>
                    </a:lnTo>
                    <a:lnTo>
                      <a:pt x="4395" y="5064"/>
                    </a:lnTo>
                    <a:lnTo>
                      <a:pt x="4716" y="5385"/>
                    </a:lnTo>
                    <a:lnTo>
                      <a:pt x="4731" y="5399"/>
                    </a:lnTo>
                    <a:lnTo>
                      <a:pt x="4764" y="5421"/>
                    </a:lnTo>
                    <a:lnTo>
                      <a:pt x="4801" y="5435"/>
                    </a:lnTo>
                    <a:lnTo>
                      <a:pt x="4839" y="5443"/>
                    </a:lnTo>
                    <a:lnTo>
                      <a:pt x="4878" y="5443"/>
                    </a:lnTo>
                    <a:lnTo>
                      <a:pt x="4916" y="5435"/>
                    </a:lnTo>
                    <a:lnTo>
                      <a:pt x="4952" y="5421"/>
                    </a:lnTo>
                    <a:lnTo>
                      <a:pt x="4985" y="5399"/>
                    </a:lnTo>
                    <a:lnTo>
                      <a:pt x="5000" y="5385"/>
                    </a:lnTo>
                    <a:lnTo>
                      <a:pt x="5387" y="4998"/>
                    </a:lnTo>
                    <a:lnTo>
                      <a:pt x="5401" y="4983"/>
                    </a:lnTo>
                    <a:lnTo>
                      <a:pt x="5422" y="4950"/>
                    </a:lnTo>
                    <a:lnTo>
                      <a:pt x="5437" y="4914"/>
                    </a:lnTo>
                    <a:lnTo>
                      <a:pt x="5444" y="4876"/>
                    </a:lnTo>
                    <a:lnTo>
                      <a:pt x="5444" y="4838"/>
                    </a:lnTo>
                    <a:lnTo>
                      <a:pt x="5437" y="4800"/>
                    </a:lnTo>
                    <a:lnTo>
                      <a:pt x="5422" y="4763"/>
                    </a:lnTo>
                    <a:lnTo>
                      <a:pt x="5401" y="4730"/>
                    </a:lnTo>
                    <a:lnTo>
                      <a:pt x="5387" y="4715"/>
                    </a:lnTo>
                    <a:lnTo>
                      <a:pt x="5066" y="4394"/>
                    </a:lnTo>
                    <a:lnTo>
                      <a:pt x="5098" y="4345"/>
                    </a:lnTo>
                    <a:lnTo>
                      <a:pt x="5159" y="4243"/>
                    </a:lnTo>
                    <a:lnTo>
                      <a:pt x="5214" y="4139"/>
                    </a:lnTo>
                    <a:lnTo>
                      <a:pt x="5266" y="4031"/>
                    </a:lnTo>
                    <a:lnTo>
                      <a:pt x="5312" y="3921"/>
                    </a:lnTo>
                    <a:lnTo>
                      <a:pt x="5353" y="3808"/>
                    </a:lnTo>
                    <a:lnTo>
                      <a:pt x="5388" y="3693"/>
                    </a:lnTo>
                    <a:lnTo>
                      <a:pt x="5417" y="3574"/>
                    </a:lnTo>
                    <a:lnTo>
                      <a:pt x="5429" y="3515"/>
                    </a:lnTo>
                    <a:lnTo>
                      <a:pt x="5884" y="3515"/>
                    </a:lnTo>
                    <a:lnTo>
                      <a:pt x="5904" y="3514"/>
                    </a:lnTo>
                    <a:lnTo>
                      <a:pt x="5943" y="3506"/>
                    </a:lnTo>
                    <a:lnTo>
                      <a:pt x="5980" y="3491"/>
                    </a:lnTo>
                    <a:lnTo>
                      <a:pt x="6012" y="3469"/>
                    </a:lnTo>
                    <a:lnTo>
                      <a:pt x="6039" y="3442"/>
                    </a:lnTo>
                    <a:lnTo>
                      <a:pt x="6061" y="3410"/>
                    </a:lnTo>
                    <a:lnTo>
                      <a:pt x="6076" y="3373"/>
                    </a:lnTo>
                    <a:lnTo>
                      <a:pt x="6084" y="3334"/>
                    </a:lnTo>
                    <a:lnTo>
                      <a:pt x="6085" y="3314"/>
                    </a:lnTo>
                    <a:lnTo>
                      <a:pt x="6085" y="2768"/>
                    </a:lnTo>
                    <a:lnTo>
                      <a:pt x="6084" y="2747"/>
                    </a:lnTo>
                    <a:lnTo>
                      <a:pt x="6076" y="2708"/>
                    </a:lnTo>
                    <a:lnTo>
                      <a:pt x="6060" y="2672"/>
                    </a:lnTo>
                    <a:lnTo>
                      <a:pt x="6039" y="2640"/>
                    </a:lnTo>
                    <a:lnTo>
                      <a:pt x="6011" y="2612"/>
                    </a:lnTo>
                    <a:lnTo>
                      <a:pt x="5979" y="2591"/>
                    </a:lnTo>
                    <a:lnTo>
                      <a:pt x="5942" y="2576"/>
                    </a:lnTo>
                    <a:lnTo>
                      <a:pt x="5903" y="2568"/>
                    </a:lnTo>
                    <a:lnTo>
                      <a:pt x="5883" y="2567"/>
                    </a:lnTo>
                    <a:close/>
                    <a:moveTo>
                      <a:pt x="3042" y="4753"/>
                    </a:moveTo>
                    <a:lnTo>
                      <a:pt x="2954" y="4752"/>
                    </a:lnTo>
                    <a:lnTo>
                      <a:pt x="2781" y="4734"/>
                    </a:lnTo>
                    <a:lnTo>
                      <a:pt x="2614" y="4700"/>
                    </a:lnTo>
                    <a:lnTo>
                      <a:pt x="2453" y="4650"/>
                    </a:lnTo>
                    <a:lnTo>
                      <a:pt x="2300" y="4586"/>
                    </a:lnTo>
                    <a:lnTo>
                      <a:pt x="2154" y="4506"/>
                    </a:lnTo>
                    <a:lnTo>
                      <a:pt x="2018" y="4414"/>
                    </a:lnTo>
                    <a:lnTo>
                      <a:pt x="1891" y="4308"/>
                    </a:lnTo>
                    <a:lnTo>
                      <a:pt x="1775" y="4193"/>
                    </a:lnTo>
                    <a:lnTo>
                      <a:pt x="1669" y="4065"/>
                    </a:lnTo>
                    <a:lnTo>
                      <a:pt x="1577" y="3929"/>
                    </a:lnTo>
                    <a:lnTo>
                      <a:pt x="1498" y="3783"/>
                    </a:lnTo>
                    <a:lnTo>
                      <a:pt x="1433" y="3630"/>
                    </a:lnTo>
                    <a:lnTo>
                      <a:pt x="1383" y="3469"/>
                    </a:lnTo>
                    <a:lnTo>
                      <a:pt x="1349" y="3302"/>
                    </a:lnTo>
                    <a:lnTo>
                      <a:pt x="1331" y="3129"/>
                    </a:lnTo>
                    <a:lnTo>
                      <a:pt x="1330" y="3041"/>
                    </a:lnTo>
                    <a:lnTo>
                      <a:pt x="1331" y="2954"/>
                    </a:lnTo>
                    <a:lnTo>
                      <a:pt x="1349" y="2781"/>
                    </a:lnTo>
                    <a:lnTo>
                      <a:pt x="1383" y="2614"/>
                    </a:lnTo>
                    <a:lnTo>
                      <a:pt x="1433" y="2453"/>
                    </a:lnTo>
                    <a:lnTo>
                      <a:pt x="1498" y="2300"/>
                    </a:lnTo>
                    <a:lnTo>
                      <a:pt x="1577" y="2154"/>
                    </a:lnTo>
                    <a:lnTo>
                      <a:pt x="1669" y="2018"/>
                    </a:lnTo>
                    <a:lnTo>
                      <a:pt x="1775" y="1890"/>
                    </a:lnTo>
                    <a:lnTo>
                      <a:pt x="1891" y="1774"/>
                    </a:lnTo>
                    <a:lnTo>
                      <a:pt x="2018" y="1669"/>
                    </a:lnTo>
                    <a:lnTo>
                      <a:pt x="2154" y="1577"/>
                    </a:lnTo>
                    <a:lnTo>
                      <a:pt x="2300" y="1497"/>
                    </a:lnTo>
                    <a:lnTo>
                      <a:pt x="2453" y="1432"/>
                    </a:lnTo>
                    <a:lnTo>
                      <a:pt x="2614" y="1382"/>
                    </a:lnTo>
                    <a:lnTo>
                      <a:pt x="2781" y="1348"/>
                    </a:lnTo>
                    <a:lnTo>
                      <a:pt x="2954" y="1331"/>
                    </a:lnTo>
                    <a:lnTo>
                      <a:pt x="3042" y="1329"/>
                    </a:lnTo>
                    <a:lnTo>
                      <a:pt x="3130" y="1331"/>
                    </a:lnTo>
                    <a:lnTo>
                      <a:pt x="3302" y="1348"/>
                    </a:lnTo>
                    <a:lnTo>
                      <a:pt x="3470" y="1382"/>
                    </a:lnTo>
                    <a:lnTo>
                      <a:pt x="3631" y="1432"/>
                    </a:lnTo>
                    <a:lnTo>
                      <a:pt x="3784" y="1497"/>
                    </a:lnTo>
                    <a:lnTo>
                      <a:pt x="3929" y="1577"/>
                    </a:lnTo>
                    <a:lnTo>
                      <a:pt x="4066" y="1669"/>
                    </a:lnTo>
                    <a:lnTo>
                      <a:pt x="4193" y="1774"/>
                    </a:lnTo>
                    <a:lnTo>
                      <a:pt x="4309" y="1890"/>
                    </a:lnTo>
                    <a:lnTo>
                      <a:pt x="4414" y="2018"/>
                    </a:lnTo>
                    <a:lnTo>
                      <a:pt x="4506" y="2154"/>
                    </a:lnTo>
                    <a:lnTo>
                      <a:pt x="4586" y="2300"/>
                    </a:lnTo>
                    <a:lnTo>
                      <a:pt x="4651" y="2453"/>
                    </a:lnTo>
                    <a:lnTo>
                      <a:pt x="4701" y="2614"/>
                    </a:lnTo>
                    <a:lnTo>
                      <a:pt x="4735" y="2781"/>
                    </a:lnTo>
                    <a:lnTo>
                      <a:pt x="4752" y="2954"/>
                    </a:lnTo>
                    <a:lnTo>
                      <a:pt x="4754" y="3041"/>
                    </a:lnTo>
                    <a:lnTo>
                      <a:pt x="4752" y="3129"/>
                    </a:lnTo>
                    <a:lnTo>
                      <a:pt x="4735" y="3302"/>
                    </a:lnTo>
                    <a:lnTo>
                      <a:pt x="4701" y="3469"/>
                    </a:lnTo>
                    <a:lnTo>
                      <a:pt x="4651" y="3630"/>
                    </a:lnTo>
                    <a:lnTo>
                      <a:pt x="4586" y="3783"/>
                    </a:lnTo>
                    <a:lnTo>
                      <a:pt x="4506" y="3929"/>
                    </a:lnTo>
                    <a:lnTo>
                      <a:pt x="4414" y="4065"/>
                    </a:lnTo>
                    <a:lnTo>
                      <a:pt x="4309" y="4193"/>
                    </a:lnTo>
                    <a:lnTo>
                      <a:pt x="4193" y="4308"/>
                    </a:lnTo>
                    <a:lnTo>
                      <a:pt x="4066" y="4414"/>
                    </a:lnTo>
                    <a:lnTo>
                      <a:pt x="3929" y="4506"/>
                    </a:lnTo>
                    <a:lnTo>
                      <a:pt x="3784" y="4586"/>
                    </a:lnTo>
                    <a:lnTo>
                      <a:pt x="3631" y="4650"/>
                    </a:lnTo>
                    <a:lnTo>
                      <a:pt x="3470" y="4700"/>
                    </a:lnTo>
                    <a:lnTo>
                      <a:pt x="3302" y="4734"/>
                    </a:lnTo>
                    <a:lnTo>
                      <a:pt x="3130" y="4752"/>
                    </a:lnTo>
                    <a:lnTo>
                      <a:pt x="3042" y="47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04" name="Freeform 45"/>
              <p:cNvSpPr>
                <a:spLocks noEditPoints="1"/>
              </p:cNvSpPr>
              <p:nvPr/>
            </p:nvSpPr>
            <p:spPr bwMode="auto">
              <a:xfrm>
                <a:off x="3430588" y="-1247775"/>
                <a:ext cx="708025" cy="708025"/>
              </a:xfrm>
              <a:custGeom>
                <a:avLst/>
                <a:gdLst>
                  <a:gd name="T0" fmla="*/ 991 w 2677"/>
                  <a:gd name="T1" fmla="*/ 45 h 2676"/>
                  <a:gd name="T2" fmla="*/ 509 w 2677"/>
                  <a:gd name="T3" fmla="*/ 288 h 2676"/>
                  <a:gd name="T4" fmla="*/ 245 w 2677"/>
                  <a:gd name="T5" fmla="*/ 566 h 2676"/>
                  <a:gd name="T6" fmla="*/ 38 w 2677"/>
                  <a:gd name="T7" fmla="*/ 1017 h 2676"/>
                  <a:gd name="T8" fmla="*/ 1 w 2677"/>
                  <a:gd name="T9" fmla="*/ 1406 h 2676"/>
                  <a:gd name="T10" fmla="*/ 132 w 2677"/>
                  <a:gd name="T11" fmla="*/ 1917 h 2676"/>
                  <a:gd name="T12" fmla="*/ 438 w 2677"/>
                  <a:gd name="T13" fmla="*/ 2328 h 2676"/>
                  <a:gd name="T14" fmla="*/ 878 w 2677"/>
                  <a:gd name="T15" fmla="*/ 2594 h 2676"/>
                  <a:gd name="T16" fmla="*/ 1339 w 2677"/>
                  <a:gd name="T17" fmla="*/ 2676 h 2676"/>
                  <a:gd name="T18" fmla="*/ 1799 w 2677"/>
                  <a:gd name="T19" fmla="*/ 2594 h 2676"/>
                  <a:gd name="T20" fmla="*/ 2239 w 2677"/>
                  <a:gd name="T21" fmla="*/ 2328 h 2676"/>
                  <a:gd name="T22" fmla="*/ 2545 w 2677"/>
                  <a:gd name="T23" fmla="*/ 1917 h 2676"/>
                  <a:gd name="T24" fmla="*/ 2676 w 2677"/>
                  <a:gd name="T25" fmla="*/ 1406 h 2676"/>
                  <a:gd name="T26" fmla="*/ 2636 w 2677"/>
                  <a:gd name="T27" fmla="*/ 1003 h 2676"/>
                  <a:gd name="T28" fmla="*/ 2412 w 2677"/>
                  <a:gd name="T29" fmla="*/ 537 h 2676"/>
                  <a:gd name="T30" fmla="*/ 2033 w 2677"/>
                  <a:gd name="T31" fmla="*/ 193 h 2676"/>
                  <a:gd name="T32" fmla="*/ 1543 w 2677"/>
                  <a:gd name="T33" fmla="*/ 15 h 2676"/>
                  <a:gd name="T34" fmla="*/ 1701 w 2677"/>
                  <a:gd name="T35" fmla="*/ 1891 h 2676"/>
                  <a:gd name="T36" fmla="*/ 1500 w 2677"/>
                  <a:gd name="T37" fmla="*/ 2009 h 2676"/>
                  <a:gd name="T38" fmla="*/ 1445 w 2677"/>
                  <a:gd name="T39" fmla="*/ 2066 h 2676"/>
                  <a:gd name="T40" fmla="*/ 1444 w 2677"/>
                  <a:gd name="T41" fmla="*/ 2211 h 2676"/>
                  <a:gd name="T42" fmla="*/ 1392 w 2677"/>
                  <a:gd name="T43" fmla="*/ 2254 h 2676"/>
                  <a:gd name="T44" fmla="*/ 1231 w 2677"/>
                  <a:gd name="T45" fmla="*/ 2245 h 2676"/>
                  <a:gd name="T46" fmla="*/ 1209 w 2677"/>
                  <a:gd name="T47" fmla="*/ 2152 h 2676"/>
                  <a:gd name="T48" fmla="*/ 1191 w 2677"/>
                  <a:gd name="T49" fmla="*/ 2044 h 2676"/>
                  <a:gd name="T50" fmla="*/ 1000 w 2677"/>
                  <a:gd name="T51" fmla="*/ 2000 h 2676"/>
                  <a:gd name="T52" fmla="*/ 872 w 2677"/>
                  <a:gd name="T53" fmla="*/ 1940 h 2676"/>
                  <a:gd name="T54" fmla="*/ 889 w 2677"/>
                  <a:gd name="T55" fmla="*/ 1801 h 2676"/>
                  <a:gd name="T56" fmla="*/ 943 w 2677"/>
                  <a:gd name="T57" fmla="*/ 1688 h 2676"/>
                  <a:gd name="T58" fmla="*/ 1076 w 2677"/>
                  <a:gd name="T59" fmla="*/ 1742 h 2676"/>
                  <a:gd name="T60" fmla="*/ 1259 w 2677"/>
                  <a:gd name="T61" fmla="*/ 1780 h 2676"/>
                  <a:gd name="T62" fmla="*/ 1402 w 2677"/>
                  <a:gd name="T63" fmla="*/ 1757 h 2676"/>
                  <a:gd name="T64" fmla="*/ 1484 w 2677"/>
                  <a:gd name="T65" fmla="*/ 1669 h 2676"/>
                  <a:gd name="T66" fmla="*/ 1447 w 2677"/>
                  <a:gd name="T67" fmla="*/ 1544 h 2676"/>
                  <a:gd name="T68" fmla="*/ 1339 w 2677"/>
                  <a:gd name="T69" fmla="*/ 1476 h 2676"/>
                  <a:gd name="T70" fmla="*/ 1082 w 2677"/>
                  <a:gd name="T71" fmla="*/ 1360 h 2676"/>
                  <a:gd name="T72" fmla="*/ 939 w 2677"/>
                  <a:gd name="T73" fmla="*/ 1237 h 2676"/>
                  <a:gd name="T74" fmla="*/ 874 w 2677"/>
                  <a:gd name="T75" fmla="*/ 1041 h 2676"/>
                  <a:gd name="T76" fmla="*/ 912 w 2677"/>
                  <a:gd name="T77" fmla="*/ 860 h 2676"/>
                  <a:gd name="T78" fmla="*/ 1070 w 2677"/>
                  <a:gd name="T79" fmla="*/ 694 h 2676"/>
                  <a:gd name="T80" fmla="*/ 1209 w 2677"/>
                  <a:gd name="T81" fmla="*/ 632 h 2676"/>
                  <a:gd name="T82" fmla="*/ 1226 w 2677"/>
                  <a:gd name="T83" fmla="*/ 486 h 2676"/>
                  <a:gd name="T84" fmla="*/ 1271 w 2677"/>
                  <a:gd name="T85" fmla="*/ 421 h 2676"/>
                  <a:gd name="T86" fmla="*/ 1418 w 2677"/>
                  <a:gd name="T87" fmla="*/ 424 h 2676"/>
                  <a:gd name="T88" fmla="*/ 1455 w 2677"/>
                  <a:gd name="T89" fmla="*/ 496 h 2676"/>
                  <a:gd name="T90" fmla="*/ 1475 w 2677"/>
                  <a:gd name="T91" fmla="*/ 617 h 2676"/>
                  <a:gd name="T92" fmla="*/ 1672 w 2677"/>
                  <a:gd name="T93" fmla="*/ 665 h 2676"/>
                  <a:gd name="T94" fmla="*/ 1752 w 2677"/>
                  <a:gd name="T95" fmla="*/ 719 h 2676"/>
                  <a:gd name="T96" fmla="*/ 1706 w 2677"/>
                  <a:gd name="T97" fmla="*/ 900 h 2676"/>
                  <a:gd name="T98" fmla="*/ 1647 w 2677"/>
                  <a:gd name="T99" fmla="*/ 938 h 2676"/>
                  <a:gd name="T100" fmla="*/ 1459 w 2677"/>
                  <a:gd name="T101" fmla="*/ 879 h 2676"/>
                  <a:gd name="T102" fmla="*/ 1290 w 2677"/>
                  <a:gd name="T103" fmla="*/ 883 h 2676"/>
                  <a:gd name="T104" fmla="*/ 1213 w 2677"/>
                  <a:gd name="T105" fmla="*/ 939 h 2676"/>
                  <a:gd name="T106" fmla="*/ 1213 w 2677"/>
                  <a:gd name="T107" fmla="*/ 1045 h 2676"/>
                  <a:gd name="T108" fmla="*/ 1336 w 2677"/>
                  <a:gd name="T109" fmla="*/ 1136 h 2676"/>
                  <a:gd name="T110" fmla="*/ 1593 w 2677"/>
                  <a:gd name="T111" fmla="*/ 1252 h 2676"/>
                  <a:gd name="T112" fmla="*/ 1720 w 2677"/>
                  <a:gd name="T113" fmla="*/ 1357 h 2676"/>
                  <a:gd name="T114" fmla="*/ 1813 w 2677"/>
                  <a:gd name="T115" fmla="*/ 1641 h 2676"/>
                  <a:gd name="T116" fmla="*/ 1763 w 2677"/>
                  <a:gd name="T117" fmla="*/ 1808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7" h="2676">
                    <a:moveTo>
                      <a:pt x="1339" y="0"/>
                    </a:moveTo>
                    <a:lnTo>
                      <a:pt x="1267" y="1"/>
                    </a:lnTo>
                    <a:lnTo>
                      <a:pt x="1126" y="16"/>
                    </a:lnTo>
                    <a:lnTo>
                      <a:pt x="991" y="45"/>
                    </a:lnTo>
                    <a:lnTo>
                      <a:pt x="860" y="88"/>
                    </a:lnTo>
                    <a:lnTo>
                      <a:pt x="735" y="143"/>
                    </a:lnTo>
                    <a:lnTo>
                      <a:pt x="619" y="209"/>
                    </a:lnTo>
                    <a:lnTo>
                      <a:pt x="509" y="288"/>
                    </a:lnTo>
                    <a:lnTo>
                      <a:pt x="409" y="375"/>
                    </a:lnTo>
                    <a:lnTo>
                      <a:pt x="362" y="423"/>
                    </a:lnTo>
                    <a:lnTo>
                      <a:pt x="321" y="469"/>
                    </a:lnTo>
                    <a:lnTo>
                      <a:pt x="245" y="566"/>
                    </a:lnTo>
                    <a:lnTo>
                      <a:pt x="179" y="670"/>
                    </a:lnTo>
                    <a:lnTo>
                      <a:pt x="122" y="781"/>
                    </a:lnTo>
                    <a:lnTo>
                      <a:pt x="75" y="896"/>
                    </a:lnTo>
                    <a:lnTo>
                      <a:pt x="38" y="1017"/>
                    </a:lnTo>
                    <a:lnTo>
                      <a:pt x="14" y="1142"/>
                    </a:lnTo>
                    <a:lnTo>
                      <a:pt x="1" y="1272"/>
                    </a:lnTo>
                    <a:lnTo>
                      <a:pt x="0" y="1337"/>
                    </a:lnTo>
                    <a:lnTo>
                      <a:pt x="1" y="1406"/>
                    </a:lnTo>
                    <a:lnTo>
                      <a:pt x="15" y="1541"/>
                    </a:lnTo>
                    <a:lnTo>
                      <a:pt x="42" y="1671"/>
                    </a:lnTo>
                    <a:lnTo>
                      <a:pt x="82" y="1798"/>
                    </a:lnTo>
                    <a:lnTo>
                      <a:pt x="132" y="1917"/>
                    </a:lnTo>
                    <a:lnTo>
                      <a:pt x="194" y="2032"/>
                    </a:lnTo>
                    <a:lnTo>
                      <a:pt x="265" y="2138"/>
                    </a:lnTo>
                    <a:lnTo>
                      <a:pt x="348" y="2238"/>
                    </a:lnTo>
                    <a:lnTo>
                      <a:pt x="438" y="2328"/>
                    </a:lnTo>
                    <a:lnTo>
                      <a:pt x="538" y="2410"/>
                    </a:lnTo>
                    <a:lnTo>
                      <a:pt x="644" y="2482"/>
                    </a:lnTo>
                    <a:lnTo>
                      <a:pt x="759" y="2544"/>
                    </a:lnTo>
                    <a:lnTo>
                      <a:pt x="878" y="2594"/>
                    </a:lnTo>
                    <a:lnTo>
                      <a:pt x="1004" y="2634"/>
                    </a:lnTo>
                    <a:lnTo>
                      <a:pt x="1135" y="2661"/>
                    </a:lnTo>
                    <a:lnTo>
                      <a:pt x="1270" y="2674"/>
                    </a:lnTo>
                    <a:lnTo>
                      <a:pt x="1339" y="2676"/>
                    </a:lnTo>
                    <a:lnTo>
                      <a:pt x="1408" y="2674"/>
                    </a:lnTo>
                    <a:lnTo>
                      <a:pt x="1543" y="2661"/>
                    </a:lnTo>
                    <a:lnTo>
                      <a:pt x="1673" y="2634"/>
                    </a:lnTo>
                    <a:lnTo>
                      <a:pt x="1799" y="2594"/>
                    </a:lnTo>
                    <a:lnTo>
                      <a:pt x="1919" y="2544"/>
                    </a:lnTo>
                    <a:lnTo>
                      <a:pt x="2033" y="2482"/>
                    </a:lnTo>
                    <a:lnTo>
                      <a:pt x="2139" y="2410"/>
                    </a:lnTo>
                    <a:lnTo>
                      <a:pt x="2239" y="2328"/>
                    </a:lnTo>
                    <a:lnTo>
                      <a:pt x="2330" y="2238"/>
                    </a:lnTo>
                    <a:lnTo>
                      <a:pt x="2412" y="2138"/>
                    </a:lnTo>
                    <a:lnTo>
                      <a:pt x="2484" y="2032"/>
                    </a:lnTo>
                    <a:lnTo>
                      <a:pt x="2545" y="1917"/>
                    </a:lnTo>
                    <a:lnTo>
                      <a:pt x="2596" y="1798"/>
                    </a:lnTo>
                    <a:lnTo>
                      <a:pt x="2636" y="1671"/>
                    </a:lnTo>
                    <a:lnTo>
                      <a:pt x="2662" y="1541"/>
                    </a:lnTo>
                    <a:lnTo>
                      <a:pt x="2676" y="1406"/>
                    </a:lnTo>
                    <a:lnTo>
                      <a:pt x="2677" y="1337"/>
                    </a:lnTo>
                    <a:lnTo>
                      <a:pt x="2676" y="1268"/>
                    </a:lnTo>
                    <a:lnTo>
                      <a:pt x="2662" y="1133"/>
                    </a:lnTo>
                    <a:lnTo>
                      <a:pt x="2636" y="1003"/>
                    </a:lnTo>
                    <a:lnTo>
                      <a:pt x="2596" y="877"/>
                    </a:lnTo>
                    <a:lnTo>
                      <a:pt x="2545" y="758"/>
                    </a:lnTo>
                    <a:lnTo>
                      <a:pt x="2484" y="644"/>
                    </a:lnTo>
                    <a:lnTo>
                      <a:pt x="2412" y="537"/>
                    </a:lnTo>
                    <a:lnTo>
                      <a:pt x="2330" y="438"/>
                    </a:lnTo>
                    <a:lnTo>
                      <a:pt x="2239" y="347"/>
                    </a:lnTo>
                    <a:lnTo>
                      <a:pt x="2139" y="265"/>
                    </a:lnTo>
                    <a:lnTo>
                      <a:pt x="2033" y="193"/>
                    </a:lnTo>
                    <a:lnTo>
                      <a:pt x="1919" y="132"/>
                    </a:lnTo>
                    <a:lnTo>
                      <a:pt x="1799" y="81"/>
                    </a:lnTo>
                    <a:lnTo>
                      <a:pt x="1673" y="41"/>
                    </a:lnTo>
                    <a:lnTo>
                      <a:pt x="1543" y="15"/>
                    </a:lnTo>
                    <a:lnTo>
                      <a:pt x="1408" y="1"/>
                    </a:lnTo>
                    <a:lnTo>
                      <a:pt x="1339" y="0"/>
                    </a:lnTo>
                    <a:close/>
                    <a:moveTo>
                      <a:pt x="1723" y="1865"/>
                    </a:moveTo>
                    <a:lnTo>
                      <a:pt x="1701" y="1891"/>
                    </a:lnTo>
                    <a:lnTo>
                      <a:pt x="1650" y="1937"/>
                    </a:lnTo>
                    <a:lnTo>
                      <a:pt x="1594" y="1973"/>
                    </a:lnTo>
                    <a:lnTo>
                      <a:pt x="1533" y="1999"/>
                    </a:lnTo>
                    <a:lnTo>
                      <a:pt x="1500" y="2009"/>
                    </a:lnTo>
                    <a:lnTo>
                      <a:pt x="1486" y="2013"/>
                    </a:lnTo>
                    <a:lnTo>
                      <a:pt x="1465" y="2025"/>
                    </a:lnTo>
                    <a:lnTo>
                      <a:pt x="1450" y="2042"/>
                    </a:lnTo>
                    <a:lnTo>
                      <a:pt x="1445" y="2066"/>
                    </a:lnTo>
                    <a:lnTo>
                      <a:pt x="1445" y="2080"/>
                    </a:lnTo>
                    <a:lnTo>
                      <a:pt x="1446" y="2139"/>
                    </a:lnTo>
                    <a:lnTo>
                      <a:pt x="1445" y="2199"/>
                    </a:lnTo>
                    <a:lnTo>
                      <a:pt x="1444" y="2211"/>
                    </a:lnTo>
                    <a:lnTo>
                      <a:pt x="1438" y="2231"/>
                    </a:lnTo>
                    <a:lnTo>
                      <a:pt x="1425" y="2245"/>
                    </a:lnTo>
                    <a:lnTo>
                      <a:pt x="1405" y="2253"/>
                    </a:lnTo>
                    <a:lnTo>
                      <a:pt x="1392" y="2254"/>
                    </a:lnTo>
                    <a:lnTo>
                      <a:pt x="1329" y="2255"/>
                    </a:lnTo>
                    <a:lnTo>
                      <a:pt x="1265" y="2254"/>
                    </a:lnTo>
                    <a:lnTo>
                      <a:pt x="1252" y="2253"/>
                    </a:lnTo>
                    <a:lnTo>
                      <a:pt x="1231" y="2245"/>
                    </a:lnTo>
                    <a:lnTo>
                      <a:pt x="1216" y="2230"/>
                    </a:lnTo>
                    <a:lnTo>
                      <a:pt x="1210" y="2209"/>
                    </a:lnTo>
                    <a:lnTo>
                      <a:pt x="1209" y="2196"/>
                    </a:lnTo>
                    <a:lnTo>
                      <a:pt x="1209" y="2152"/>
                    </a:lnTo>
                    <a:lnTo>
                      <a:pt x="1208" y="2109"/>
                    </a:lnTo>
                    <a:lnTo>
                      <a:pt x="1207" y="2087"/>
                    </a:lnTo>
                    <a:lnTo>
                      <a:pt x="1204" y="2059"/>
                    </a:lnTo>
                    <a:lnTo>
                      <a:pt x="1191" y="2044"/>
                    </a:lnTo>
                    <a:lnTo>
                      <a:pt x="1165" y="2036"/>
                    </a:lnTo>
                    <a:lnTo>
                      <a:pt x="1144" y="2033"/>
                    </a:lnTo>
                    <a:lnTo>
                      <a:pt x="1086" y="2023"/>
                    </a:lnTo>
                    <a:lnTo>
                      <a:pt x="1000" y="2000"/>
                    </a:lnTo>
                    <a:lnTo>
                      <a:pt x="944" y="1980"/>
                    </a:lnTo>
                    <a:lnTo>
                      <a:pt x="917" y="1968"/>
                    </a:lnTo>
                    <a:lnTo>
                      <a:pt x="897" y="1958"/>
                    </a:lnTo>
                    <a:lnTo>
                      <a:pt x="872" y="1940"/>
                    </a:lnTo>
                    <a:lnTo>
                      <a:pt x="863" y="1917"/>
                    </a:lnTo>
                    <a:lnTo>
                      <a:pt x="865" y="1887"/>
                    </a:lnTo>
                    <a:lnTo>
                      <a:pt x="871" y="1867"/>
                    </a:lnTo>
                    <a:lnTo>
                      <a:pt x="889" y="1801"/>
                    </a:lnTo>
                    <a:lnTo>
                      <a:pt x="908" y="1735"/>
                    </a:lnTo>
                    <a:lnTo>
                      <a:pt x="914" y="1718"/>
                    </a:lnTo>
                    <a:lnTo>
                      <a:pt x="927" y="1696"/>
                    </a:lnTo>
                    <a:lnTo>
                      <a:pt x="943" y="1688"/>
                    </a:lnTo>
                    <a:lnTo>
                      <a:pt x="968" y="1695"/>
                    </a:lnTo>
                    <a:lnTo>
                      <a:pt x="984" y="1703"/>
                    </a:lnTo>
                    <a:lnTo>
                      <a:pt x="1015" y="1718"/>
                    </a:lnTo>
                    <a:lnTo>
                      <a:pt x="1076" y="1742"/>
                    </a:lnTo>
                    <a:lnTo>
                      <a:pt x="1139" y="1760"/>
                    </a:lnTo>
                    <a:lnTo>
                      <a:pt x="1203" y="1773"/>
                    </a:lnTo>
                    <a:lnTo>
                      <a:pt x="1238" y="1778"/>
                    </a:lnTo>
                    <a:lnTo>
                      <a:pt x="1259" y="1780"/>
                    </a:lnTo>
                    <a:lnTo>
                      <a:pt x="1301" y="1781"/>
                    </a:lnTo>
                    <a:lnTo>
                      <a:pt x="1342" y="1775"/>
                    </a:lnTo>
                    <a:lnTo>
                      <a:pt x="1383" y="1765"/>
                    </a:lnTo>
                    <a:lnTo>
                      <a:pt x="1402" y="1757"/>
                    </a:lnTo>
                    <a:lnTo>
                      <a:pt x="1420" y="1748"/>
                    </a:lnTo>
                    <a:lnTo>
                      <a:pt x="1449" y="1726"/>
                    </a:lnTo>
                    <a:lnTo>
                      <a:pt x="1471" y="1700"/>
                    </a:lnTo>
                    <a:lnTo>
                      <a:pt x="1484" y="1669"/>
                    </a:lnTo>
                    <a:lnTo>
                      <a:pt x="1488" y="1637"/>
                    </a:lnTo>
                    <a:lnTo>
                      <a:pt x="1484" y="1605"/>
                    </a:lnTo>
                    <a:lnTo>
                      <a:pt x="1471" y="1573"/>
                    </a:lnTo>
                    <a:lnTo>
                      <a:pt x="1447" y="1544"/>
                    </a:lnTo>
                    <a:lnTo>
                      <a:pt x="1433" y="1531"/>
                    </a:lnTo>
                    <a:lnTo>
                      <a:pt x="1411" y="1514"/>
                    </a:lnTo>
                    <a:lnTo>
                      <a:pt x="1364" y="1487"/>
                    </a:lnTo>
                    <a:lnTo>
                      <a:pt x="1339" y="1476"/>
                    </a:lnTo>
                    <a:lnTo>
                      <a:pt x="1274" y="1448"/>
                    </a:lnTo>
                    <a:lnTo>
                      <a:pt x="1175" y="1408"/>
                    </a:lnTo>
                    <a:lnTo>
                      <a:pt x="1112" y="1377"/>
                    </a:lnTo>
                    <a:lnTo>
                      <a:pt x="1082" y="1360"/>
                    </a:lnTo>
                    <a:lnTo>
                      <a:pt x="1057" y="1345"/>
                    </a:lnTo>
                    <a:lnTo>
                      <a:pt x="1013" y="1312"/>
                    </a:lnTo>
                    <a:lnTo>
                      <a:pt x="973" y="1277"/>
                    </a:lnTo>
                    <a:lnTo>
                      <a:pt x="939" y="1237"/>
                    </a:lnTo>
                    <a:lnTo>
                      <a:pt x="912" y="1194"/>
                    </a:lnTo>
                    <a:lnTo>
                      <a:pt x="892" y="1147"/>
                    </a:lnTo>
                    <a:lnTo>
                      <a:pt x="879" y="1096"/>
                    </a:lnTo>
                    <a:lnTo>
                      <a:pt x="874" y="1041"/>
                    </a:lnTo>
                    <a:lnTo>
                      <a:pt x="875" y="1011"/>
                    </a:lnTo>
                    <a:lnTo>
                      <a:pt x="878" y="977"/>
                    </a:lnTo>
                    <a:lnTo>
                      <a:pt x="891" y="915"/>
                    </a:lnTo>
                    <a:lnTo>
                      <a:pt x="912" y="860"/>
                    </a:lnTo>
                    <a:lnTo>
                      <a:pt x="940" y="810"/>
                    </a:lnTo>
                    <a:lnTo>
                      <a:pt x="976" y="766"/>
                    </a:lnTo>
                    <a:lnTo>
                      <a:pt x="1020" y="727"/>
                    </a:lnTo>
                    <a:lnTo>
                      <a:pt x="1070" y="694"/>
                    </a:lnTo>
                    <a:lnTo>
                      <a:pt x="1126" y="666"/>
                    </a:lnTo>
                    <a:lnTo>
                      <a:pt x="1157" y="654"/>
                    </a:lnTo>
                    <a:lnTo>
                      <a:pt x="1180" y="646"/>
                    </a:lnTo>
                    <a:lnTo>
                      <a:pt x="1209" y="632"/>
                    </a:lnTo>
                    <a:lnTo>
                      <a:pt x="1223" y="614"/>
                    </a:lnTo>
                    <a:lnTo>
                      <a:pt x="1226" y="584"/>
                    </a:lnTo>
                    <a:lnTo>
                      <a:pt x="1226" y="559"/>
                    </a:lnTo>
                    <a:lnTo>
                      <a:pt x="1226" y="486"/>
                    </a:lnTo>
                    <a:lnTo>
                      <a:pt x="1227" y="467"/>
                    </a:lnTo>
                    <a:lnTo>
                      <a:pt x="1232" y="441"/>
                    </a:lnTo>
                    <a:lnTo>
                      <a:pt x="1246" y="427"/>
                    </a:lnTo>
                    <a:lnTo>
                      <a:pt x="1271" y="421"/>
                    </a:lnTo>
                    <a:lnTo>
                      <a:pt x="1290" y="421"/>
                    </a:lnTo>
                    <a:lnTo>
                      <a:pt x="1340" y="421"/>
                    </a:lnTo>
                    <a:lnTo>
                      <a:pt x="1380" y="421"/>
                    </a:lnTo>
                    <a:lnTo>
                      <a:pt x="1418" y="424"/>
                    </a:lnTo>
                    <a:lnTo>
                      <a:pt x="1435" y="430"/>
                    </a:lnTo>
                    <a:lnTo>
                      <a:pt x="1446" y="441"/>
                    </a:lnTo>
                    <a:lnTo>
                      <a:pt x="1452" y="458"/>
                    </a:lnTo>
                    <a:lnTo>
                      <a:pt x="1455" y="496"/>
                    </a:lnTo>
                    <a:lnTo>
                      <a:pt x="1455" y="537"/>
                    </a:lnTo>
                    <a:lnTo>
                      <a:pt x="1455" y="565"/>
                    </a:lnTo>
                    <a:lnTo>
                      <a:pt x="1460" y="599"/>
                    </a:lnTo>
                    <a:lnTo>
                      <a:pt x="1475" y="617"/>
                    </a:lnTo>
                    <a:lnTo>
                      <a:pt x="1509" y="626"/>
                    </a:lnTo>
                    <a:lnTo>
                      <a:pt x="1537" y="630"/>
                    </a:lnTo>
                    <a:lnTo>
                      <a:pt x="1583" y="639"/>
                    </a:lnTo>
                    <a:lnTo>
                      <a:pt x="1672" y="665"/>
                    </a:lnTo>
                    <a:lnTo>
                      <a:pt x="1716" y="683"/>
                    </a:lnTo>
                    <a:lnTo>
                      <a:pt x="1727" y="688"/>
                    </a:lnTo>
                    <a:lnTo>
                      <a:pt x="1743" y="702"/>
                    </a:lnTo>
                    <a:lnTo>
                      <a:pt x="1752" y="719"/>
                    </a:lnTo>
                    <a:lnTo>
                      <a:pt x="1753" y="740"/>
                    </a:lnTo>
                    <a:lnTo>
                      <a:pt x="1749" y="752"/>
                    </a:lnTo>
                    <a:lnTo>
                      <a:pt x="1728" y="827"/>
                    </a:lnTo>
                    <a:lnTo>
                      <a:pt x="1706" y="900"/>
                    </a:lnTo>
                    <a:lnTo>
                      <a:pt x="1700" y="916"/>
                    </a:lnTo>
                    <a:lnTo>
                      <a:pt x="1687" y="936"/>
                    </a:lnTo>
                    <a:lnTo>
                      <a:pt x="1670" y="944"/>
                    </a:lnTo>
                    <a:lnTo>
                      <a:pt x="1647" y="938"/>
                    </a:lnTo>
                    <a:lnTo>
                      <a:pt x="1631" y="931"/>
                    </a:lnTo>
                    <a:lnTo>
                      <a:pt x="1598" y="916"/>
                    </a:lnTo>
                    <a:lnTo>
                      <a:pt x="1529" y="893"/>
                    </a:lnTo>
                    <a:lnTo>
                      <a:pt x="1459" y="879"/>
                    </a:lnTo>
                    <a:lnTo>
                      <a:pt x="1385" y="874"/>
                    </a:lnTo>
                    <a:lnTo>
                      <a:pt x="1347" y="875"/>
                    </a:lnTo>
                    <a:lnTo>
                      <a:pt x="1328" y="876"/>
                    </a:lnTo>
                    <a:lnTo>
                      <a:pt x="1290" y="883"/>
                    </a:lnTo>
                    <a:lnTo>
                      <a:pt x="1272" y="890"/>
                    </a:lnTo>
                    <a:lnTo>
                      <a:pt x="1257" y="898"/>
                    </a:lnTo>
                    <a:lnTo>
                      <a:pt x="1232" y="916"/>
                    </a:lnTo>
                    <a:lnTo>
                      <a:pt x="1213" y="939"/>
                    </a:lnTo>
                    <a:lnTo>
                      <a:pt x="1202" y="964"/>
                    </a:lnTo>
                    <a:lnTo>
                      <a:pt x="1198" y="992"/>
                    </a:lnTo>
                    <a:lnTo>
                      <a:pt x="1202" y="1019"/>
                    </a:lnTo>
                    <a:lnTo>
                      <a:pt x="1213" y="1045"/>
                    </a:lnTo>
                    <a:lnTo>
                      <a:pt x="1233" y="1070"/>
                    </a:lnTo>
                    <a:lnTo>
                      <a:pt x="1246" y="1081"/>
                    </a:lnTo>
                    <a:lnTo>
                      <a:pt x="1274" y="1103"/>
                    </a:lnTo>
                    <a:lnTo>
                      <a:pt x="1336" y="1136"/>
                    </a:lnTo>
                    <a:lnTo>
                      <a:pt x="1369" y="1150"/>
                    </a:lnTo>
                    <a:lnTo>
                      <a:pt x="1425" y="1173"/>
                    </a:lnTo>
                    <a:lnTo>
                      <a:pt x="1539" y="1223"/>
                    </a:lnTo>
                    <a:lnTo>
                      <a:pt x="1593" y="1252"/>
                    </a:lnTo>
                    <a:lnTo>
                      <a:pt x="1615" y="1265"/>
                    </a:lnTo>
                    <a:lnTo>
                      <a:pt x="1654" y="1292"/>
                    </a:lnTo>
                    <a:lnTo>
                      <a:pt x="1688" y="1323"/>
                    </a:lnTo>
                    <a:lnTo>
                      <a:pt x="1720" y="1357"/>
                    </a:lnTo>
                    <a:lnTo>
                      <a:pt x="1759" y="1411"/>
                    </a:lnTo>
                    <a:lnTo>
                      <a:pt x="1795" y="1492"/>
                    </a:lnTo>
                    <a:lnTo>
                      <a:pt x="1813" y="1576"/>
                    </a:lnTo>
                    <a:lnTo>
                      <a:pt x="1813" y="1641"/>
                    </a:lnTo>
                    <a:lnTo>
                      <a:pt x="1808" y="1684"/>
                    </a:lnTo>
                    <a:lnTo>
                      <a:pt x="1798" y="1727"/>
                    </a:lnTo>
                    <a:lnTo>
                      <a:pt x="1783" y="1768"/>
                    </a:lnTo>
                    <a:lnTo>
                      <a:pt x="1763" y="1808"/>
                    </a:lnTo>
                    <a:lnTo>
                      <a:pt x="1738" y="1847"/>
                    </a:lnTo>
                    <a:lnTo>
                      <a:pt x="1723" y="18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6990117" y="2732533"/>
              <a:ext cx="60390" cy="92174"/>
            </a:xfrm>
            <a:custGeom>
              <a:avLst/>
              <a:gdLst>
                <a:gd name="T0" fmla="*/ 475 w 688"/>
                <a:gd name="T1" fmla="*/ 0 h 1044"/>
                <a:gd name="T2" fmla="*/ 0 w 688"/>
                <a:gd name="T3" fmla="*/ 0 h 1044"/>
                <a:gd name="T4" fmla="*/ 0 w 688"/>
                <a:gd name="T5" fmla="*/ 1044 h 1044"/>
                <a:gd name="T6" fmla="*/ 475 w 688"/>
                <a:gd name="T7" fmla="*/ 1044 h 1044"/>
                <a:gd name="T8" fmla="*/ 496 w 688"/>
                <a:gd name="T9" fmla="*/ 1043 h 1044"/>
                <a:gd name="T10" fmla="*/ 538 w 688"/>
                <a:gd name="T11" fmla="*/ 1035 h 1044"/>
                <a:gd name="T12" fmla="*/ 576 w 688"/>
                <a:gd name="T13" fmla="*/ 1018 h 1044"/>
                <a:gd name="T14" fmla="*/ 610 w 688"/>
                <a:gd name="T15" fmla="*/ 995 h 1044"/>
                <a:gd name="T16" fmla="*/ 640 w 688"/>
                <a:gd name="T17" fmla="*/ 966 h 1044"/>
                <a:gd name="T18" fmla="*/ 663 w 688"/>
                <a:gd name="T19" fmla="*/ 932 h 1044"/>
                <a:gd name="T20" fmla="*/ 679 w 688"/>
                <a:gd name="T21" fmla="*/ 894 h 1044"/>
                <a:gd name="T22" fmla="*/ 687 w 688"/>
                <a:gd name="T23" fmla="*/ 852 h 1044"/>
                <a:gd name="T24" fmla="*/ 688 w 688"/>
                <a:gd name="T25" fmla="*/ 831 h 1044"/>
                <a:gd name="T26" fmla="*/ 688 w 688"/>
                <a:gd name="T27" fmla="*/ 214 h 1044"/>
                <a:gd name="T28" fmla="*/ 687 w 688"/>
                <a:gd name="T29" fmla="*/ 192 h 1044"/>
                <a:gd name="T30" fmla="*/ 679 w 688"/>
                <a:gd name="T31" fmla="*/ 150 h 1044"/>
                <a:gd name="T32" fmla="*/ 663 w 688"/>
                <a:gd name="T33" fmla="*/ 111 h 1044"/>
                <a:gd name="T34" fmla="*/ 640 w 688"/>
                <a:gd name="T35" fmla="*/ 77 h 1044"/>
                <a:gd name="T36" fmla="*/ 610 w 688"/>
                <a:gd name="T37" fmla="*/ 48 h 1044"/>
                <a:gd name="T38" fmla="*/ 576 w 688"/>
                <a:gd name="T39" fmla="*/ 26 h 1044"/>
                <a:gd name="T40" fmla="*/ 538 w 688"/>
                <a:gd name="T41" fmla="*/ 9 h 1044"/>
                <a:gd name="T42" fmla="*/ 496 w 688"/>
                <a:gd name="T43" fmla="*/ 1 h 1044"/>
                <a:gd name="T44" fmla="*/ 475 w 688"/>
                <a:gd name="T45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8" h="1044">
                  <a:moveTo>
                    <a:pt x="475" y="0"/>
                  </a:moveTo>
                  <a:lnTo>
                    <a:pt x="0" y="0"/>
                  </a:lnTo>
                  <a:lnTo>
                    <a:pt x="0" y="1044"/>
                  </a:lnTo>
                  <a:lnTo>
                    <a:pt x="475" y="1044"/>
                  </a:lnTo>
                  <a:lnTo>
                    <a:pt x="496" y="1043"/>
                  </a:lnTo>
                  <a:lnTo>
                    <a:pt x="538" y="1035"/>
                  </a:lnTo>
                  <a:lnTo>
                    <a:pt x="576" y="1018"/>
                  </a:lnTo>
                  <a:lnTo>
                    <a:pt x="610" y="995"/>
                  </a:lnTo>
                  <a:lnTo>
                    <a:pt x="640" y="966"/>
                  </a:lnTo>
                  <a:lnTo>
                    <a:pt x="663" y="932"/>
                  </a:lnTo>
                  <a:lnTo>
                    <a:pt x="679" y="894"/>
                  </a:lnTo>
                  <a:lnTo>
                    <a:pt x="687" y="852"/>
                  </a:lnTo>
                  <a:lnTo>
                    <a:pt x="688" y="831"/>
                  </a:lnTo>
                  <a:lnTo>
                    <a:pt x="688" y="214"/>
                  </a:lnTo>
                  <a:lnTo>
                    <a:pt x="687" y="192"/>
                  </a:lnTo>
                  <a:lnTo>
                    <a:pt x="679" y="150"/>
                  </a:lnTo>
                  <a:lnTo>
                    <a:pt x="663" y="111"/>
                  </a:lnTo>
                  <a:lnTo>
                    <a:pt x="640" y="77"/>
                  </a:lnTo>
                  <a:lnTo>
                    <a:pt x="610" y="48"/>
                  </a:lnTo>
                  <a:lnTo>
                    <a:pt x="576" y="26"/>
                  </a:lnTo>
                  <a:lnTo>
                    <a:pt x="538" y="9"/>
                  </a:lnTo>
                  <a:lnTo>
                    <a:pt x="496" y="1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6990117" y="2854902"/>
              <a:ext cx="60390" cy="92174"/>
            </a:xfrm>
            <a:custGeom>
              <a:avLst/>
              <a:gdLst>
                <a:gd name="T0" fmla="*/ 475 w 688"/>
                <a:gd name="T1" fmla="*/ 0 h 1043"/>
                <a:gd name="T2" fmla="*/ 0 w 688"/>
                <a:gd name="T3" fmla="*/ 0 h 1043"/>
                <a:gd name="T4" fmla="*/ 0 w 688"/>
                <a:gd name="T5" fmla="*/ 1043 h 1043"/>
                <a:gd name="T6" fmla="*/ 475 w 688"/>
                <a:gd name="T7" fmla="*/ 1043 h 1043"/>
                <a:gd name="T8" fmla="*/ 496 w 688"/>
                <a:gd name="T9" fmla="*/ 1043 h 1043"/>
                <a:gd name="T10" fmla="*/ 538 w 688"/>
                <a:gd name="T11" fmla="*/ 1034 h 1043"/>
                <a:gd name="T12" fmla="*/ 576 w 688"/>
                <a:gd name="T13" fmla="*/ 1018 h 1043"/>
                <a:gd name="T14" fmla="*/ 610 w 688"/>
                <a:gd name="T15" fmla="*/ 994 h 1043"/>
                <a:gd name="T16" fmla="*/ 640 w 688"/>
                <a:gd name="T17" fmla="*/ 965 h 1043"/>
                <a:gd name="T18" fmla="*/ 663 w 688"/>
                <a:gd name="T19" fmla="*/ 931 h 1043"/>
                <a:gd name="T20" fmla="*/ 679 w 688"/>
                <a:gd name="T21" fmla="*/ 893 h 1043"/>
                <a:gd name="T22" fmla="*/ 687 w 688"/>
                <a:gd name="T23" fmla="*/ 852 h 1043"/>
                <a:gd name="T24" fmla="*/ 688 w 688"/>
                <a:gd name="T25" fmla="*/ 830 h 1043"/>
                <a:gd name="T26" fmla="*/ 688 w 688"/>
                <a:gd name="T27" fmla="*/ 213 h 1043"/>
                <a:gd name="T28" fmla="*/ 687 w 688"/>
                <a:gd name="T29" fmla="*/ 191 h 1043"/>
                <a:gd name="T30" fmla="*/ 679 w 688"/>
                <a:gd name="T31" fmla="*/ 150 h 1043"/>
                <a:gd name="T32" fmla="*/ 663 w 688"/>
                <a:gd name="T33" fmla="*/ 111 h 1043"/>
                <a:gd name="T34" fmla="*/ 640 w 688"/>
                <a:gd name="T35" fmla="*/ 77 h 1043"/>
                <a:gd name="T36" fmla="*/ 610 w 688"/>
                <a:gd name="T37" fmla="*/ 48 h 1043"/>
                <a:gd name="T38" fmla="*/ 576 w 688"/>
                <a:gd name="T39" fmla="*/ 25 h 1043"/>
                <a:gd name="T40" fmla="*/ 538 w 688"/>
                <a:gd name="T41" fmla="*/ 9 h 1043"/>
                <a:gd name="T42" fmla="*/ 496 w 688"/>
                <a:gd name="T43" fmla="*/ 0 h 1043"/>
                <a:gd name="T44" fmla="*/ 475 w 688"/>
                <a:gd name="T45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8" h="1043">
                  <a:moveTo>
                    <a:pt x="475" y="0"/>
                  </a:moveTo>
                  <a:lnTo>
                    <a:pt x="0" y="0"/>
                  </a:lnTo>
                  <a:lnTo>
                    <a:pt x="0" y="1043"/>
                  </a:lnTo>
                  <a:lnTo>
                    <a:pt x="475" y="1043"/>
                  </a:lnTo>
                  <a:lnTo>
                    <a:pt x="496" y="1043"/>
                  </a:lnTo>
                  <a:lnTo>
                    <a:pt x="538" y="1034"/>
                  </a:lnTo>
                  <a:lnTo>
                    <a:pt x="576" y="1018"/>
                  </a:lnTo>
                  <a:lnTo>
                    <a:pt x="610" y="994"/>
                  </a:lnTo>
                  <a:lnTo>
                    <a:pt x="640" y="965"/>
                  </a:lnTo>
                  <a:lnTo>
                    <a:pt x="663" y="931"/>
                  </a:lnTo>
                  <a:lnTo>
                    <a:pt x="679" y="893"/>
                  </a:lnTo>
                  <a:lnTo>
                    <a:pt x="687" y="852"/>
                  </a:lnTo>
                  <a:lnTo>
                    <a:pt x="688" y="830"/>
                  </a:lnTo>
                  <a:lnTo>
                    <a:pt x="688" y="213"/>
                  </a:lnTo>
                  <a:lnTo>
                    <a:pt x="687" y="191"/>
                  </a:lnTo>
                  <a:lnTo>
                    <a:pt x="679" y="150"/>
                  </a:lnTo>
                  <a:lnTo>
                    <a:pt x="663" y="111"/>
                  </a:lnTo>
                  <a:lnTo>
                    <a:pt x="640" y="77"/>
                  </a:lnTo>
                  <a:lnTo>
                    <a:pt x="610" y="48"/>
                  </a:lnTo>
                  <a:lnTo>
                    <a:pt x="576" y="25"/>
                  </a:lnTo>
                  <a:lnTo>
                    <a:pt x="538" y="9"/>
                  </a:lnTo>
                  <a:lnTo>
                    <a:pt x="496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6990117" y="2610165"/>
              <a:ext cx="60390" cy="92174"/>
            </a:xfrm>
            <a:custGeom>
              <a:avLst/>
              <a:gdLst>
                <a:gd name="T0" fmla="*/ 475 w 688"/>
                <a:gd name="T1" fmla="*/ 0 h 1043"/>
                <a:gd name="T2" fmla="*/ 0 w 688"/>
                <a:gd name="T3" fmla="*/ 0 h 1043"/>
                <a:gd name="T4" fmla="*/ 0 w 688"/>
                <a:gd name="T5" fmla="*/ 1043 h 1043"/>
                <a:gd name="T6" fmla="*/ 475 w 688"/>
                <a:gd name="T7" fmla="*/ 1043 h 1043"/>
                <a:gd name="T8" fmla="*/ 496 w 688"/>
                <a:gd name="T9" fmla="*/ 1042 h 1043"/>
                <a:gd name="T10" fmla="*/ 538 w 688"/>
                <a:gd name="T11" fmla="*/ 1034 h 1043"/>
                <a:gd name="T12" fmla="*/ 576 w 688"/>
                <a:gd name="T13" fmla="*/ 1017 h 1043"/>
                <a:gd name="T14" fmla="*/ 610 w 688"/>
                <a:gd name="T15" fmla="*/ 995 h 1043"/>
                <a:gd name="T16" fmla="*/ 640 w 688"/>
                <a:gd name="T17" fmla="*/ 966 h 1043"/>
                <a:gd name="T18" fmla="*/ 663 w 688"/>
                <a:gd name="T19" fmla="*/ 932 h 1043"/>
                <a:gd name="T20" fmla="*/ 679 w 688"/>
                <a:gd name="T21" fmla="*/ 894 h 1043"/>
                <a:gd name="T22" fmla="*/ 687 w 688"/>
                <a:gd name="T23" fmla="*/ 852 h 1043"/>
                <a:gd name="T24" fmla="*/ 688 w 688"/>
                <a:gd name="T25" fmla="*/ 829 h 1043"/>
                <a:gd name="T26" fmla="*/ 688 w 688"/>
                <a:gd name="T27" fmla="*/ 213 h 1043"/>
                <a:gd name="T28" fmla="*/ 687 w 688"/>
                <a:gd name="T29" fmla="*/ 192 h 1043"/>
                <a:gd name="T30" fmla="*/ 679 w 688"/>
                <a:gd name="T31" fmla="*/ 149 h 1043"/>
                <a:gd name="T32" fmla="*/ 663 w 688"/>
                <a:gd name="T33" fmla="*/ 111 h 1043"/>
                <a:gd name="T34" fmla="*/ 640 w 688"/>
                <a:gd name="T35" fmla="*/ 77 h 1043"/>
                <a:gd name="T36" fmla="*/ 610 w 688"/>
                <a:gd name="T37" fmla="*/ 48 h 1043"/>
                <a:gd name="T38" fmla="*/ 576 w 688"/>
                <a:gd name="T39" fmla="*/ 25 h 1043"/>
                <a:gd name="T40" fmla="*/ 538 w 688"/>
                <a:gd name="T41" fmla="*/ 9 h 1043"/>
                <a:gd name="T42" fmla="*/ 496 w 688"/>
                <a:gd name="T43" fmla="*/ 1 h 1043"/>
                <a:gd name="T44" fmla="*/ 475 w 688"/>
                <a:gd name="T45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8" h="1043">
                  <a:moveTo>
                    <a:pt x="475" y="0"/>
                  </a:moveTo>
                  <a:lnTo>
                    <a:pt x="0" y="0"/>
                  </a:lnTo>
                  <a:lnTo>
                    <a:pt x="0" y="1043"/>
                  </a:lnTo>
                  <a:lnTo>
                    <a:pt x="475" y="1043"/>
                  </a:lnTo>
                  <a:lnTo>
                    <a:pt x="496" y="1042"/>
                  </a:lnTo>
                  <a:lnTo>
                    <a:pt x="538" y="1034"/>
                  </a:lnTo>
                  <a:lnTo>
                    <a:pt x="576" y="1017"/>
                  </a:lnTo>
                  <a:lnTo>
                    <a:pt x="610" y="995"/>
                  </a:lnTo>
                  <a:lnTo>
                    <a:pt x="640" y="966"/>
                  </a:lnTo>
                  <a:lnTo>
                    <a:pt x="663" y="932"/>
                  </a:lnTo>
                  <a:lnTo>
                    <a:pt x="679" y="894"/>
                  </a:lnTo>
                  <a:lnTo>
                    <a:pt x="687" y="852"/>
                  </a:lnTo>
                  <a:lnTo>
                    <a:pt x="688" y="829"/>
                  </a:lnTo>
                  <a:lnTo>
                    <a:pt x="688" y="213"/>
                  </a:lnTo>
                  <a:lnTo>
                    <a:pt x="687" y="192"/>
                  </a:lnTo>
                  <a:lnTo>
                    <a:pt x="679" y="149"/>
                  </a:lnTo>
                  <a:lnTo>
                    <a:pt x="663" y="111"/>
                  </a:lnTo>
                  <a:lnTo>
                    <a:pt x="640" y="77"/>
                  </a:lnTo>
                  <a:lnTo>
                    <a:pt x="610" y="48"/>
                  </a:lnTo>
                  <a:lnTo>
                    <a:pt x="576" y="25"/>
                  </a:lnTo>
                  <a:lnTo>
                    <a:pt x="538" y="9"/>
                  </a:lnTo>
                  <a:lnTo>
                    <a:pt x="496" y="1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grpSp>
          <p:nvGrpSpPr>
            <p:cNvPr id="111" name="그룹 110"/>
            <p:cNvGrpSpPr/>
            <p:nvPr/>
          </p:nvGrpSpPr>
          <p:grpSpPr>
            <a:xfrm>
              <a:off x="1615278" y="2537815"/>
              <a:ext cx="535327" cy="623921"/>
              <a:chOff x="9017001" y="-1728788"/>
              <a:chExt cx="1295400" cy="1624013"/>
            </a:xfrm>
            <a:solidFill>
              <a:schemeClr val="bg1"/>
            </a:solidFill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9017001" y="-1728788"/>
                <a:ext cx="1295400" cy="1323975"/>
              </a:xfrm>
              <a:custGeom>
                <a:avLst/>
                <a:gdLst>
                  <a:gd name="T0" fmla="*/ 4697 w 4896"/>
                  <a:gd name="T1" fmla="*/ 2510 h 5004"/>
                  <a:gd name="T2" fmla="*/ 4830 w 4896"/>
                  <a:gd name="T3" fmla="*/ 2189 h 5004"/>
                  <a:gd name="T4" fmla="*/ 4844 w 4896"/>
                  <a:gd name="T5" fmla="*/ 1833 h 5004"/>
                  <a:gd name="T6" fmla="*/ 4542 w 4896"/>
                  <a:gd name="T7" fmla="*/ 1610 h 5004"/>
                  <a:gd name="T8" fmla="*/ 4435 w 4896"/>
                  <a:gd name="T9" fmla="*/ 1337 h 5004"/>
                  <a:gd name="T10" fmla="*/ 4413 w 4896"/>
                  <a:gd name="T11" fmla="*/ 953 h 5004"/>
                  <a:gd name="T12" fmla="*/ 4024 w 4896"/>
                  <a:gd name="T13" fmla="*/ 801 h 5004"/>
                  <a:gd name="T14" fmla="*/ 3785 w 4896"/>
                  <a:gd name="T15" fmla="*/ 679 h 5004"/>
                  <a:gd name="T16" fmla="*/ 3646 w 4896"/>
                  <a:gd name="T17" fmla="*/ 347 h 5004"/>
                  <a:gd name="T18" fmla="*/ 3284 w 4896"/>
                  <a:gd name="T19" fmla="*/ 221 h 5004"/>
                  <a:gd name="T20" fmla="*/ 2957 w 4896"/>
                  <a:gd name="T21" fmla="*/ 308 h 5004"/>
                  <a:gd name="T22" fmla="*/ 2674 w 4896"/>
                  <a:gd name="T23" fmla="*/ 108 h 5004"/>
                  <a:gd name="T24" fmla="*/ 2330 w 4896"/>
                  <a:gd name="T25" fmla="*/ 15 h 5004"/>
                  <a:gd name="T26" fmla="*/ 2046 w 4896"/>
                  <a:gd name="T27" fmla="*/ 260 h 5004"/>
                  <a:gd name="T28" fmla="*/ 1757 w 4896"/>
                  <a:gd name="T29" fmla="*/ 304 h 5004"/>
                  <a:gd name="T30" fmla="*/ 1377 w 4896"/>
                  <a:gd name="T31" fmla="*/ 241 h 5004"/>
                  <a:gd name="T32" fmla="*/ 1143 w 4896"/>
                  <a:gd name="T33" fmla="*/ 585 h 5004"/>
                  <a:gd name="T34" fmla="*/ 971 w 4896"/>
                  <a:gd name="T35" fmla="*/ 793 h 5004"/>
                  <a:gd name="T36" fmla="*/ 616 w 4896"/>
                  <a:gd name="T37" fmla="*/ 855 h 5004"/>
                  <a:gd name="T38" fmla="*/ 414 w 4896"/>
                  <a:gd name="T39" fmla="*/ 1181 h 5004"/>
                  <a:gd name="T40" fmla="*/ 426 w 4896"/>
                  <a:gd name="T41" fmla="*/ 1517 h 5004"/>
                  <a:gd name="T42" fmla="*/ 168 w 4896"/>
                  <a:gd name="T43" fmla="*/ 1749 h 5004"/>
                  <a:gd name="T44" fmla="*/ 0 w 4896"/>
                  <a:gd name="T45" fmla="*/ 2065 h 5004"/>
                  <a:gd name="T46" fmla="*/ 176 w 4896"/>
                  <a:gd name="T47" fmla="*/ 2396 h 5004"/>
                  <a:gd name="T48" fmla="*/ 155 w 4896"/>
                  <a:gd name="T49" fmla="*/ 2688 h 5004"/>
                  <a:gd name="T50" fmla="*/ 8 w 4896"/>
                  <a:gd name="T51" fmla="*/ 3043 h 5004"/>
                  <a:gd name="T52" fmla="*/ 290 w 4896"/>
                  <a:gd name="T53" fmla="*/ 3350 h 5004"/>
                  <a:gd name="T54" fmla="*/ 455 w 4896"/>
                  <a:gd name="T55" fmla="*/ 3565 h 5004"/>
                  <a:gd name="T56" fmla="*/ 435 w 4896"/>
                  <a:gd name="T57" fmla="*/ 3925 h 5004"/>
                  <a:gd name="T58" fmla="*/ 708 w 4896"/>
                  <a:gd name="T59" fmla="*/ 4195 h 5004"/>
                  <a:gd name="T60" fmla="*/ 1039 w 4896"/>
                  <a:gd name="T61" fmla="*/ 4257 h 5004"/>
                  <a:gd name="T62" fmla="*/ 1206 w 4896"/>
                  <a:gd name="T63" fmla="*/ 4561 h 5004"/>
                  <a:gd name="T64" fmla="*/ 1476 w 4896"/>
                  <a:gd name="T65" fmla="*/ 4794 h 5004"/>
                  <a:gd name="T66" fmla="*/ 1839 w 4896"/>
                  <a:gd name="T67" fmla="*/ 4697 h 5004"/>
                  <a:gd name="T68" fmla="*/ 2118 w 4896"/>
                  <a:gd name="T69" fmla="*/ 4782 h 5004"/>
                  <a:gd name="T70" fmla="*/ 2433 w 4896"/>
                  <a:gd name="T71" fmla="*/ 5004 h 5004"/>
                  <a:gd name="T72" fmla="*/ 2794 w 4896"/>
                  <a:gd name="T73" fmla="*/ 4796 h 5004"/>
                  <a:gd name="T74" fmla="*/ 3040 w 4896"/>
                  <a:gd name="T75" fmla="*/ 4683 h 5004"/>
                  <a:gd name="T76" fmla="*/ 3385 w 4896"/>
                  <a:gd name="T77" fmla="*/ 4782 h 5004"/>
                  <a:gd name="T78" fmla="*/ 3709 w 4896"/>
                  <a:gd name="T79" fmla="*/ 4577 h 5004"/>
                  <a:gd name="T80" fmla="*/ 3844 w 4896"/>
                  <a:gd name="T81" fmla="*/ 4268 h 5004"/>
                  <a:gd name="T82" fmla="*/ 4177 w 4896"/>
                  <a:gd name="T83" fmla="*/ 4172 h 5004"/>
                  <a:gd name="T84" fmla="*/ 4464 w 4896"/>
                  <a:gd name="T85" fmla="*/ 3960 h 5004"/>
                  <a:gd name="T86" fmla="*/ 4450 w 4896"/>
                  <a:gd name="T87" fmla="*/ 3584 h 5004"/>
                  <a:gd name="T88" fmla="*/ 4595 w 4896"/>
                  <a:gd name="T89" fmla="*/ 3331 h 5004"/>
                  <a:gd name="T90" fmla="*/ 4881 w 4896"/>
                  <a:gd name="T91" fmla="*/ 3073 h 5004"/>
                  <a:gd name="T92" fmla="*/ 2446 w 4896"/>
                  <a:gd name="T93" fmla="*/ 4134 h 5004"/>
                  <a:gd name="T94" fmla="*/ 1601 w 4896"/>
                  <a:gd name="T95" fmla="*/ 3897 h 5004"/>
                  <a:gd name="T96" fmla="*/ 976 w 4896"/>
                  <a:gd name="T97" fmla="*/ 3209 h 5004"/>
                  <a:gd name="T98" fmla="*/ 816 w 4896"/>
                  <a:gd name="T99" fmla="*/ 2417 h 5004"/>
                  <a:gd name="T100" fmla="*/ 1140 w 4896"/>
                  <a:gd name="T101" fmla="*/ 1524 h 5004"/>
                  <a:gd name="T102" fmla="*/ 1885 w 4896"/>
                  <a:gd name="T103" fmla="*/ 967 h 5004"/>
                  <a:gd name="T104" fmla="*/ 2694 w 4896"/>
                  <a:gd name="T105" fmla="*/ 886 h 5004"/>
                  <a:gd name="T106" fmla="*/ 3544 w 4896"/>
                  <a:gd name="T107" fmla="*/ 1292 h 5004"/>
                  <a:gd name="T108" fmla="*/ 4026 w 4896"/>
                  <a:gd name="T109" fmla="*/ 2093 h 5004"/>
                  <a:gd name="T110" fmla="*/ 4026 w 4896"/>
                  <a:gd name="T111" fmla="*/ 2909 h 5004"/>
                  <a:gd name="T112" fmla="*/ 3544 w 4896"/>
                  <a:gd name="T113" fmla="*/ 3710 h 5004"/>
                  <a:gd name="T114" fmla="*/ 2694 w 4896"/>
                  <a:gd name="T115" fmla="*/ 4115 h 5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96" h="5004">
                    <a:moveTo>
                      <a:pt x="4834" y="2777"/>
                    </a:moveTo>
                    <a:lnTo>
                      <a:pt x="4759" y="2675"/>
                    </a:lnTo>
                    <a:lnTo>
                      <a:pt x="4744" y="2653"/>
                    </a:lnTo>
                    <a:lnTo>
                      <a:pt x="4721" y="2607"/>
                    </a:lnTo>
                    <a:lnTo>
                      <a:pt x="4705" y="2559"/>
                    </a:lnTo>
                    <a:lnTo>
                      <a:pt x="4697" y="2510"/>
                    </a:lnTo>
                    <a:lnTo>
                      <a:pt x="4697" y="2460"/>
                    </a:lnTo>
                    <a:lnTo>
                      <a:pt x="4704" y="2410"/>
                    </a:lnTo>
                    <a:lnTo>
                      <a:pt x="4719" y="2362"/>
                    </a:lnTo>
                    <a:lnTo>
                      <a:pt x="4742" y="2316"/>
                    </a:lnTo>
                    <a:lnTo>
                      <a:pt x="4756" y="2294"/>
                    </a:lnTo>
                    <a:lnTo>
                      <a:pt x="4830" y="2189"/>
                    </a:lnTo>
                    <a:lnTo>
                      <a:pt x="4851" y="2159"/>
                    </a:lnTo>
                    <a:lnTo>
                      <a:pt x="4878" y="2095"/>
                    </a:lnTo>
                    <a:lnTo>
                      <a:pt x="4890" y="2028"/>
                    </a:lnTo>
                    <a:lnTo>
                      <a:pt x="4888" y="1960"/>
                    </a:lnTo>
                    <a:lnTo>
                      <a:pt x="4873" y="1894"/>
                    </a:lnTo>
                    <a:lnTo>
                      <a:pt x="4844" y="1833"/>
                    </a:lnTo>
                    <a:lnTo>
                      <a:pt x="4803" y="1778"/>
                    </a:lnTo>
                    <a:lnTo>
                      <a:pt x="4750" y="1732"/>
                    </a:lnTo>
                    <a:lnTo>
                      <a:pt x="4719" y="1714"/>
                    </a:lnTo>
                    <a:lnTo>
                      <a:pt x="4606" y="1654"/>
                    </a:lnTo>
                    <a:lnTo>
                      <a:pt x="4584" y="1641"/>
                    </a:lnTo>
                    <a:lnTo>
                      <a:pt x="4542" y="1610"/>
                    </a:lnTo>
                    <a:lnTo>
                      <a:pt x="4507" y="1572"/>
                    </a:lnTo>
                    <a:lnTo>
                      <a:pt x="4479" y="1531"/>
                    </a:lnTo>
                    <a:lnTo>
                      <a:pt x="4457" y="1487"/>
                    </a:lnTo>
                    <a:lnTo>
                      <a:pt x="4442" y="1439"/>
                    </a:lnTo>
                    <a:lnTo>
                      <a:pt x="4435" y="1389"/>
                    </a:lnTo>
                    <a:lnTo>
                      <a:pt x="4435" y="1337"/>
                    </a:lnTo>
                    <a:lnTo>
                      <a:pt x="4439" y="1312"/>
                    </a:lnTo>
                    <a:lnTo>
                      <a:pt x="4460" y="1185"/>
                    </a:lnTo>
                    <a:lnTo>
                      <a:pt x="4465" y="1148"/>
                    </a:lnTo>
                    <a:lnTo>
                      <a:pt x="4461" y="1078"/>
                    </a:lnTo>
                    <a:lnTo>
                      <a:pt x="4443" y="1013"/>
                    </a:lnTo>
                    <a:lnTo>
                      <a:pt x="4413" y="953"/>
                    </a:lnTo>
                    <a:lnTo>
                      <a:pt x="4370" y="900"/>
                    </a:lnTo>
                    <a:lnTo>
                      <a:pt x="4318" y="857"/>
                    </a:lnTo>
                    <a:lnTo>
                      <a:pt x="4257" y="826"/>
                    </a:lnTo>
                    <a:lnTo>
                      <a:pt x="4189" y="809"/>
                    </a:lnTo>
                    <a:lnTo>
                      <a:pt x="4153" y="806"/>
                    </a:lnTo>
                    <a:lnTo>
                      <a:pt x="4024" y="801"/>
                    </a:lnTo>
                    <a:lnTo>
                      <a:pt x="3999" y="799"/>
                    </a:lnTo>
                    <a:lnTo>
                      <a:pt x="3949" y="789"/>
                    </a:lnTo>
                    <a:lnTo>
                      <a:pt x="3902" y="771"/>
                    </a:lnTo>
                    <a:lnTo>
                      <a:pt x="3858" y="747"/>
                    </a:lnTo>
                    <a:lnTo>
                      <a:pt x="3819" y="715"/>
                    </a:lnTo>
                    <a:lnTo>
                      <a:pt x="3785" y="679"/>
                    </a:lnTo>
                    <a:lnTo>
                      <a:pt x="3756" y="637"/>
                    </a:lnTo>
                    <a:lnTo>
                      <a:pt x="3734" y="591"/>
                    </a:lnTo>
                    <a:lnTo>
                      <a:pt x="3726" y="566"/>
                    </a:lnTo>
                    <a:lnTo>
                      <a:pt x="3691" y="443"/>
                    </a:lnTo>
                    <a:lnTo>
                      <a:pt x="3680" y="408"/>
                    </a:lnTo>
                    <a:lnTo>
                      <a:pt x="3646" y="347"/>
                    </a:lnTo>
                    <a:lnTo>
                      <a:pt x="3602" y="294"/>
                    </a:lnTo>
                    <a:lnTo>
                      <a:pt x="3548" y="254"/>
                    </a:lnTo>
                    <a:lnTo>
                      <a:pt x="3487" y="225"/>
                    </a:lnTo>
                    <a:lnTo>
                      <a:pt x="3421" y="210"/>
                    </a:lnTo>
                    <a:lnTo>
                      <a:pt x="3353" y="208"/>
                    </a:lnTo>
                    <a:lnTo>
                      <a:pt x="3284" y="221"/>
                    </a:lnTo>
                    <a:lnTo>
                      <a:pt x="3250" y="234"/>
                    </a:lnTo>
                    <a:lnTo>
                      <a:pt x="3131" y="284"/>
                    </a:lnTo>
                    <a:lnTo>
                      <a:pt x="3107" y="294"/>
                    </a:lnTo>
                    <a:lnTo>
                      <a:pt x="3058" y="306"/>
                    </a:lnTo>
                    <a:lnTo>
                      <a:pt x="3008" y="311"/>
                    </a:lnTo>
                    <a:lnTo>
                      <a:pt x="2957" y="308"/>
                    </a:lnTo>
                    <a:lnTo>
                      <a:pt x="2909" y="297"/>
                    </a:lnTo>
                    <a:lnTo>
                      <a:pt x="2862" y="279"/>
                    </a:lnTo>
                    <a:lnTo>
                      <a:pt x="2818" y="254"/>
                    </a:lnTo>
                    <a:lnTo>
                      <a:pt x="2778" y="222"/>
                    </a:lnTo>
                    <a:lnTo>
                      <a:pt x="2760" y="203"/>
                    </a:lnTo>
                    <a:lnTo>
                      <a:pt x="2674" y="108"/>
                    </a:lnTo>
                    <a:lnTo>
                      <a:pt x="2649" y="81"/>
                    </a:lnTo>
                    <a:lnTo>
                      <a:pt x="2593" y="40"/>
                    </a:lnTo>
                    <a:lnTo>
                      <a:pt x="2530" y="13"/>
                    </a:lnTo>
                    <a:lnTo>
                      <a:pt x="2464" y="0"/>
                    </a:lnTo>
                    <a:lnTo>
                      <a:pt x="2396" y="0"/>
                    </a:lnTo>
                    <a:lnTo>
                      <a:pt x="2330" y="15"/>
                    </a:lnTo>
                    <a:lnTo>
                      <a:pt x="2268" y="42"/>
                    </a:lnTo>
                    <a:lnTo>
                      <a:pt x="2212" y="84"/>
                    </a:lnTo>
                    <a:lnTo>
                      <a:pt x="2187" y="112"/>
                    </a:lnTo>
                    <a:lnTo>
                      <a:pt x="2102" y="208"/>
                    </a:lnTo>
                    <a:lnTo>
                      <a:pt x="2085" y="227"/>
                    </a:lnTo>
                    <a:lnTo>
                      <a:pt x="2046" y="260"/>
                    </a:lnTo>
                    <a:lnTo>
                      <a:pt x="2003" y="286"/>
                    </a:lnTo>
                    <a:lnTo>
                      <a:pt x="1956" y="304"/>
                    </a:lnTo>
                    <a:lnTo>
                      <a:pt x="1907" y="317"/>
                    </a:lnTo>
                    <a:lnTo>
                      <a:pt x="1857" y="321"/>
                    </a:lnTo>
                    <a:lnTo>
                      <a:pt x="1807" y="317"/>
                    </a:lnTo>
                    <a:lnTo>
                      <a:pt x="1757" y="304"/>
                    </a:lnTo>
                    <a:lnTo>
                      <a:pt x="1733" y="295"/>
                    </a:lnTo>
                    <a:lnTo>
                      <a:pt x="1614" y="247"/>
                    </a:lnTo>
                    <a:lnTo>
                      <a:pt x="1580" y="234"/>
                    </a:lnTo>
                    <a:lnTo>
                      <a:pt x="1511" y="222"/>
                    </a:lnTo>
                    <a:lnTo>
                      <a:pt x="1443" y="225"/>
                    </a:lnTo>
                    <a:lnTo>
                      <a:pt x="1377" y="241"/>
                    </a:lnTo>
                    <a:lnTo>
                      <a:pt x="1317" y="271"/>
                    </a:lnTo>
                    <a:lnTo>
                      <a:pt x="1264" y="312"/>
                    </a:lnTo>
                    <a:lnTo>
                      <a:pt x="1220" y="365"/>
                    </a:lnTo>
                    <a:lnTo>
                      <a:pt x="1188" y="427"/>
                    </a:lnTo>
                    <a:lnTo>
                      <a:pt x="1177" y="461"/>
                    </a:lnTo>
                    <a:lnTo>
                      <a:pt x="1143" y="585"/>
                    </a:lnTo>
                    <a:lnTo>
                      <a:pt x="1136" y="610"/>
                    </a:lnTo>
                    <a:lnTo>
                      <a:pt x="1114" y="656"/>
                    </a:lnTo>
                    <a:lnTo>
                      <a:pt x="1086" y="698"/>
                    </a:lnTo>
                    <a:lnTo>
                      <a:pt x="1053" y="735"/>
                    </a:lnTo>
                    <a:lnTo>
                      <a:pt x="1014" y="767"/>
                    </a:lnTo>
                    <a:lnTo>
                      <a:pt x="971" y="793"/>
                    </a:lnTo>
                    <a:lnTo>
                      <a:pt x="924" y="811"/>
                    </a:lnTo>
                    <a:lnTo>
                      <a:pt x="874" y="822"/>
                    </a:lnTo>
                    <a:lnTo>
                      <a:pt x="847" y="825"/>
                    </a:lnTo>
                    <a:lnTo>
                      <a:pt x="720" y="832"/>
                    </a:lnTo>
                    <a:lnTo>
                      <a:pt x="684" y="836"/>
                    </a:lnTo>
                    <a:lnTo>
                      <a:pt x="616" y="855"/>
                    </a:lnTo>
                    <a:lnTo>
                      <a:pt x="555" y="887"/>
                    </a:lnTo>
                    <a:lnTo>
                      <a:pt x="504" y="930"/>
                    </a:lnTo>
                    <a:lnTo>
                      <a:pt x="462" y="984"/>
                    </a:lnTo>
                    <a:lnTo>
                      <a:pt x="433" y="1044"/>
                    </a:lnTo>
                    <a:lnTo>
                      <a:pt x="416" y="1110"/>
                    </a:lnTo>
                    <a:lnTo>
                      <a:pt x="414" y="1181"/>
                    </a:lnTo>
                    <a:lnTo>
                      <a:pt x="419" y="1217"/>
                    </a:lnTo>
                    <a:lnTo>
                      <a:pt x="441" y="1342"/>
                    </a:lnTo>
                    <a:lnTo>
                      <a:pt x="445" y="1367"/>
                    </a:lnTo>
                    <a:lnTo>
                      <a:pt x="447" y="1420"/>
                    </a:lnTo>
                    <a:lnTo>
                      <a:pt x="440" y="1469"/>
                    </a:lnTo>
                    <a:lnTo>
                      <a:pt x="426" y="1517"/>
                    </a:lnTo>
                    <a:lnTo>
                      <a:pt x="405" y="1562"/>
                    </a:lnTo>
                    <a:lnTo>
                      <a:pt x="377" y="1605"/>
                    </a:lnTo>
                    <a:lnTo>
                      <a:pt x="343" y="1641"/>
                    </a:lnTo>
                    <a:lnTo>
                      <a:pt x="302" y="1673"/>
                    </a:lnTo>
                    <a:lnTo>
                      <a:pt x="279" y="1686"/>
                    </a:lnTo>
                    <a:lnTo>
                      <a:pt x="168" y="1749"/>
                    </a:lnTo>
                    <a:lnTo>
                      <a:pt x="137" y="1767"/>
                    </a:lnTo>
                    <a:lnTo>
                      <a:pt x="84" y="1815"/>
                    </a:lnTo>
                    <a:lnTo>
                      <a:pt x="43" y="1870"/>
                    </a:lnTo>
                    <a:lnTo>
                      <a:pt x="15" y="1931"/>
                    </a:lnTo>
                    <a:lnTo>
                      <a:pt x="1" y="1997"/>
                    </a:lnTo>
                    <a:lnTo>
                      <a:pt x="0" y="2065"/>
                    </a:lnTo>
                    <a:lnTo>
                      <a:pt x="14" y="2132"/>
                    </a:lnTo>
                    <a:lnTo>
                      <a:pt x="42" y="2196"/>
                    </a:lnTo>
                    <a:lnTo>
                      <a:pt x="63" y="2227"/>
                    </a:lnTo>
                    <a:lnTo>
                      <a:pt x="138" y="2329"/>
                    </a:lnTo>
                    <a:lnTo>
                      <a:pt x="153" y="2350"/>
                    </a:lnTo>
                    <a:lnTo>
                      <a:pt x="176" y="2396"/>
                    </a:lnTo>
                    <a:lnTo>
                      <a:pt x="192" y="2445"/>
                    </a:lnTo>
                    <a:lnTo>
                      <a:pt x="200" y="2494"/>
                    </a:lnTo>
                    <a:lnTo>
                      <a:pt x="200" y="2544"/>
                    </a:lnTo>
                    <a:lnTo>
                      <a:pt x="193" y="2593"/>
                    </a:lnTo>
                    <a:lnTo>
                      <a:pt x="178" y="2641"/>
                    </a:lnTo>
                    <a:lnTo>
                      <a:pt x="155" y="2688"/>
                    </a:lnTo>
                    <a:lnTo>
                      <a:pt x="140" y="2710"/>
                    </a:lnTo>
                    <a:lnTo>
                      <a:pt x="67" y="2814"/>
                    </a:lnTo>
                    <a:lnTo>
                      <a:pt x="46" y="2844"/>
                    </a:lnTo>
                    <a:lnTo>
                      <a:pt x="19" y="2909"/>
                    </a:lnTo>
                    <a:lnTo>
                      <a:pt x="7" y="2976"/>
                    </a:lnTo>
                    <a:lnTo>
                      <a:pt x="8" y="3043"/>
                    </a:lnTo>
                    <a:lnTo>
                      <a:pt x="24" y="3110"/>
                    </a:lnTo>
                    <a:lnTo>
                      <a:pt x="53" y="3171"/>
                    </a:lnTo>
                    <a:lnTo>
                      <a:pt x="94" y="3225"/>
                    </a:lnTo>
                    <a:lnTo>
                      <a:pt x="147" y="3271"/>
                    </a:lnTo>
                    <a:lnTo>
                      <a:pt x="178" y="3290"/>
                    </a:lnTo>
                    <a:lnTo>
                      <a:pt x="290" y="3350"/>
                    </a:lnTo>
                    <a:lnTo>
                      <a:pt x="313" y="3363"/>
                    </a:lnTo>
                    <a:lnTo>
                      <a:pt x="355" y="3394"/>
                    </a:lnTo>
                    <a:lnTo>
                      <a:pt x="389" y="3431"/>
                    </a:lnTo>
                    <a:lnTo>
                      <a:pt x="418" y="3472"/>
                    </a:lnTo>
                    <a:lnTo>
                      <a:pt x="440" y="3517"/>
                    </a:lnTo>
                    <a:lnTo>
                      <a:pt x="455" y="3565"/>
                    </a:lnTo>
                    <a:lnTo>
                      <a:pt x="462" y="3615"/>
                    </a:lnTo>
                    <a:lnTo>
                      <a:pt x="461" y="3666"/>
                    </a:lnTo>
                    <a:lnTo>
                      <a:pt x="458" y="3691"/>
                    </a:lnTo>
                    <a:lnTo>
                      <a:pt x="436" y="3819"/>
                    </a:lnTo>
                    <a:lnTo>
                      <a:pt x="432" y="3855"/>
                    </a:lnTo>
                    <a:lnTo>
                      <a:pt x="435" y="3925"/>
                    </a:lnTo>
                    <a:lnTo>
                      <a:pt x="453" y="3991"/>
                    </a:lnTo>
                    <a:lnTo>
                      <a:pt x="484" y="4051"/>
                    </a:lnTo>
                    <a:lnTo>
                      <a:pt x="526" y="4103"/>
                    </a:lnTo>
                    <a:lnTo>
                      <a:pt x="578" y="4146"/>
                    </a:lnTo>
                    <a:lnTo>
                      <a:pt x="640" y="4177"/>
                    </a:lnTo>
                    <a:lnTo>
                      <a:pt x="708" y="4195"/>
                    </a:lnTo>
                    <a:lnTo>
                      <a:pt x="744" y="4198"/>
                    </a:lnTo>
                    <a:lnTo>
                      <a:pt x="872" y="4203"/>
                    </a:lnTo>
                    <a:lnTo>
                      <a:pt x="898" y="4205"/>
                    </a:lnTo>
                    <a:lnTo>
                      <a:pt x="948" y="4215"/>
                    </a:lnTo>
                    <a:lnTo>
                      <a:pt x="995" y="4233"/>
                    </a:lnTo>
                    <a:lnTo>
                      <a:pt x="1039" y="4257"/>
                    </a:lnTo>
                    <a:lnTo>
                      <a:pt x="1078" y="4288"/>
                    </a:lnTo>
                    <a:lnTo>
                      <a:pt x="1112" y="4324"/>
                    </a:lnTo>
                    <a:lnTo>
                      <a:pt x="1141" y="4367"/>
                    </a:lnTo>
                    <a:lnTo>
                      <a:pt x="1163" y="4413"/>
                    </a:lnTo>
                    <a:lnTo>
                      <a:pt x="1171" y="4438"/>
                    </a:lnTo>
                    <a:lnTo>
                      <a:pt x="1206" y="4561"/>
                    </a:lnTo>
                    <a:lnTo>
                      <a:pt x="1217" y="4596"/>
                    </a:lnTo>
                    <a:lnTo>
                      <a:pt x="1250" y="4657"/>
                    </a:lnTo>
                    <a:lnTo>
                      <a:pt x="1295" y="4709"/>
                    </a:lnTo>
                    <a:lnTo>
                      <a:pt x="1349" y="4749"/>
                    </a:lnTo>
                    <a:lnTo>
                      <a:pt x="1410" y="4779"/>
                    </a:lnTo>
                    <a:lnTo>
                      <a:pt x="1476" y="4794"/>
                    </a:lnTo>
                    <a:lnTo>
                      <a:pt x="1544" y="4796"/>
                    </a:lnTo>
                    <a:lnTo>
                      <a:pt x="1613" y="4783"/>
                    </a:lnTo>
                    <a:lnTo>
                      <a:pt x="1647" y="4770"/>
                    </a:lnTo>
                    <a:lnTo>
                      <a:pt x="1765" y="4719"/>
                    </a:lnTo>
                    <a:lnTo>
                      <a:pt x="1789" y="4709"/>
                    </a:lnTo>
                    <a:lnTo>
                      <a:pt x="1839" y="4697"/>
                    </a:lnTo>
                    <a:lnTo>
                      <a:pt x="1889" y="4692"/>
                    </a:lnTo>
                    <a:lnTo>
                      <a:pt x="1939" y="4695"/>
                    </a:lnTo>
                    <a:lnTo>
                      <a:pt x="1988" y="4706"/>
                    </a:lnTo>
                    <a:lnTo>
                      <a:pt x="2035" y="4724"/>
                    </a:lnTo>
                    <a:lnTo>
                      <a:pt x="2078" y="4749"/>
                    </a:lnTo>
                    <a:lnTo>
                      <a:pt x="2118" y="4782"/>
                    </a:lnTo>
                    <a:lnTo>
                      <a:pt x="2136" y="4801"/>
                    </a:lnTo>
                    <a:lnTo>
                      <a:pt x="2222" y="4896"/>
                    </a:lnTo>
                    <a:lnTo>
                      <a:pt x="2247" y="4922"/>
                    </a:lnTo>
                    <a:lnTo>
                      <a:pt x="2304" y="4963"/>
                    </a:lnTo>
                    <a:lnTo>
                      <a:pt x="2367" y="4991"/>
                    </a:lnTo>
                    <a:lnTo>
                      <a:pt x="2433" y="5004"/>
                    </a:lnTo>
                    <a:lnTo>
                      <a:pt x="2501" y="5004"/>
                    </a:lnTo>
                    <a:lnTo>
                      <a:pt x="2567" y="4989"/>
                    </a:lnTo>
                    <a:lnTo>
                      <a:pt x="2629" y="4960"/>
                    </a:lnTo>
                    <a:lnTo>
                      <a:pt x="2685" y="4919"/>
                    </a:lnTo>
                    <a:lnTo>
                      <a:pt x="2709" y="4892"/>
                    </a:lnTo>
                    <a:lnTo>
                      <a:pt x="2794" y="4796"/>
                    </a:lnTo>
                    <a:lnTo>
                      <a:pt x="2812" y="4777"/>
                    </a:lnTo>
                    <a:lnTo>
                      <a:pt x="2851" y="4743"/>
                    </a:lnTo>
                    <a:lnTo>
                      <a:pt x="2894" y="4717"/>
                    </a:lnTo>
                    <a:lnTo>
                      <a:pt x="2940" y="4699"/>
                    </a:lnTo>
                    <a:lnTo>
                      <a:pt x="2990" y="4687"/>
                    </a:lnTo>
                    <a:lnTo>
                      <a:pt x="3040" y="4683"/>
                    </a:lnTo>
                    <a:lnTo>
                      <a:pt x="3090" y="4687"/>
                    </a:lnTo>
                    <a:lnTo>
                      <a:pt x="3140" y="4698"/>
                    </a:lnTo>
                    <a:lnTo>
                      <a:pt x="3164" y="4708"/>
                    </a:lnTo>
                    <a:lnTo>
                      <a:pt x="3282" y="4756"/>
                    </a:lnTo>
                    <a:lnTo>
                      <a:pt x="3316" y="4770"/>
                    </a:lnTo>
                    <a:lnTo>
                      <a:pt x="3385" y="4782"/>
                    </a:lnTo>
                    <a:lnTo>
                      <a:pt x="3453" y="4779"/>
                    </a:lnTo>
                    <a:lnTo>
                      <a:pt x="3519" y="4763"/>
                    </a:lnTo>
                    <a:lnTo>
                      <a:pt x="3579" y="4732"/>
                    </a:lnTo>
                    <a:lnTo>
                      <a:pt x="3632" y="4691"/>
                    </a:lnTo>
                    <a:lnTo>
                      <a:pt x="3676" y="4639"/>
                    </a:lnTo>
                    <a:lnTo>
                      <a:pt x="3709" y="4577"/>
                    </a:lnTo>
                    <a:lnTo>
                      <a:pt x="3720" y="4542"/>
                    </a:lnTo>
                    <a:lnTo>
                      <a:pt x="3753" y="4419"/>
                    </a:lnTo>
                    <a:lnTo>
                      <a:pt x="3761" y="4394"/>
                    </a:lnTo>
                    <a:lnTo>
                      <a:pt x="3783" y="4348"/>
                    </a:lnTo>
                    <a:lnTo>
                      <a:pt x="3810" y="4305"/>
                    </a:lnTo>
                    <a:lnTo>
                      <a:pt x="3844" y="4268"/>
                    </a:lnTo>
                    <a:lnTo>
                      <a:pt x="3883" y="4237"/>
                    </a:lnTo>
                    <a:lnTo>
                      <a:pt x="3926" y="4211"/>
                    </a:lnTo>
                    <a:lnTo>
                      <a:pt x="3973" y="4193"/>
                    </a:lnTo>
                    <a:lnTo>
                      <a:pt x="4022" y="4182"/>
                    </a:lnTo>
                    <a:lnTo>
                      <a:pt x="4049" y="4179"/>
                    </a:lnTo>
                    <a:lnTo>
                      <a:pt x="4177" y="4172"/>
                    </a:lnTo>
                    <a:lnTo>
                      <a:pt x="4213" y="4168"/>
                    </a:lnTo>
                    <a:lnTo>
                      <a:pt x="4280" y="4149"/>
                    </a:lnTo>
                    <a:lnTo>
                      <a:pt x="4341" y="4116"/>
                    </a:lnTo>
                    <a:lnTo>
                      <a:pt x="4393" y="4073"/>
                    </a:lnTo>
                    <a:lnTo>
                      <a:pt x="4434" y="4020"/>
                    </a:lnTo>
                    <a:lnTo>
                      <a:pt x="4464" y="3960"/>
                    </a:lnTo>
                    <a:lnTo>
                      <a:pt x="4481" y="3893"/>
                    </a:lnTo>
                    <a:lnTo>
                      <a:pt x="4483" y="3823"/>
                    </a:lnTo>
                    <a:lnTo>
                      <a:pt x="4478" y="3787"/>
                    </a:lnTo>
                    <a:lnTo>
                      <a:pt x="4455" y="3661"/>
                    </a:lnTo>
                    <a:lnTo>
                      <a:pt x="4451" y="3636"/>
                    </a:lnTo>
                    <a:lnTo>
                      <a:pt x="4450" y="3584"/>
                    </a:lnTo>
                    <a:lnTo>
                      <a:pt x="4457" y="3534"/>
                    </a:lnTo>
                    <a:lnTo>
                      <a:pt x="4471" y="3486"/>
                    </a:lnTo>
                    <a:lnTo>
                      <a:pt x="4492" y="3441"/>
                    </a:lnTo>
                    <a:lnTo>
                      <a:pt x="4520" y="3399"/>
                    </a:lnTo>
                    <a:lnTo>
                      <a:pt x="4554" y="3362"/>
                    </a:lnTo>
                    <a:lnTo>
                      <a:pt x="4595" y="3331"/>
                    </a:lnTo>
                    <a:lnTo>
                      <a:pt x="4617" y="3318"/>
                    </a:lnTo>
                    <a:lnTo>
                      <a:pt x="4729" y="3254"/>
                    </a:lnTo>
                    <a:lnTo>
                      <a:pt x="4760" y="3236"/>
                    </a:lnTo>
                    <a:lnTo>
                      <a:pt x="4812" y="3190"/>
                    </a:lnTo>
                    <a:lnTo>
                      <a:pt x="4854" y="3135"/>
                    </a:lnTo>
                    <a:lnTo>
                      <a:pt x="4881" y="3073"/>
                    </a:lnTo>
                    <a:lnTo>
                      <a:pt x="4896" y="3007"/>
                    </a:lnTo>
                    <a:lnTo>
                      <a:pt x="4896" y="2939"/>
                    </a:lnTo>
                    <a:lnTo>
                      <a:pt x="4883" y="2872"/>
                    </a:lnTo>
                    <a:lnTo>
                      <a:pt x="4855" y="2807"/>
                    </a:lnTo>
                    <a:lnTo>
                      <a:pt x="4834" y="2777"/>
                    </a:lnTo>
                    <a:close/>
                    <a:moveTo>
                      <a:pt x="2446" y="4134"/>
                    </a:moveTo>
                    <a:lnTo>
                      <a:pt x="2362" y="4133"/>
                    </a:lnTo>
                    <a:lnTo>
                      <a:pt x="2199" y="4115"/>
                    </a:lnTo>
                    <a:lnTo>
                      <a:pt x="2039" y="4083"/>
                    </a:lnTo>
                    <a:lnTo>
                      <a:pt x="1885" y="4035"/>
                    </a:lnTo>
                    <a:lnTo>
                      <a:pt x="1740" y="3973"/>
                    </a:lnTo>
                    <a:lnTo>
                      <a:pt x="1601" y="3897"/>
                    </a:lnTo>
                    <a:lnTo>
                      <a:pt x="1471" y="3810"/>
                    </a:lnTo>
                    <a:lnTo>
                      <a:pt x="1349" y="3710"/>
                    </a:lnTo>
                    <a:lnTo>
                      <a:pt x="1239" y="3599"/>
                    </a:lnTo>
                    <a:lnTo>
                      <a:pt x="1140" y="3477"/>
                    </a:lnTo>
                    <a:lnTo>
                      <a:pt x="1051" y="3348"/>
                    </a:lnTo>
                    <a:lnTo>
                      <a:pt x="976" y="3209"/>
                    </a:lnTo>
                    <a:lnTo>
                      <a:pt x="914" y="3062"/>
                    </a:lnTo>
                    <a:lnTo>
                      <a:pt x="867" y="2909"/>
                    </a:lnTo>
                    <a:lnTo>
                      <a:pt x="833" y="2750"/>
                    </a:lnTo>
                    <a:lnTo>
                      <a:pt x="816" y="2585"/>
                    </a:lnTo>
                    <a:lnTo>
                      <a:pt x="815" y="2501"/>
                    </a:lnTo>
                    <a:lnTo>
                      <a:pt x="816" y="2417"/>
                    </a:lnTo>
                    <a:lnTo>
                      <a:pt x="833" y="2253"/>
                    </a:lnTo>
                    <a:lnTo>
                      <a:pt x="867" y="2093"/>
                    </a:lnTo>
                    <a:lnTo>
                      <a:pt x="914" y="1940"/>
                    </a:lnTo>
                    <a:lnTo>
                      <a:pt x="976" y="1793"/>
                    </a:lnTo>
                    <a:lnTo>
                      <a:pt x="1051" y="1655"/>
                    </a:lnTo>
                    <a:lnTo>
                      <a:pt x="1140" y="1524"/>
                    </a:lnTo>
                    <a:lnTo>
                      <a:pt x="1239" y="1404"/>
                    </a:lnTo>
                    <a:lnTo>
                      <a:pt x="1349" y="1292"/>
                    </a:lnTo>
                    <a:lnTo>
                      <a:pt x="1471" y="1193"/>
                    </a:lnTo>
                    <a:lnTo>
                      <a:pt x="1601" y="1104"/>
                    </a:lnTo>
                    <a:lnTo>
                      <a:pt x="1740" y="1029"/>
                    </a:lnTo>
                    <a:lnTo>
                      <a:pt x="1885" y="967"/>
                    </a:lnTo>
                    <a:lnTo>
                      <a:pt x="2039" y="919"/>
                    </a:lnTo>
                    <a:lnTo>
                      <a:pt x="2199" y="886"/>
                    </a:lnTo>
                    <a:lnTo>
                      <a:pt x="2362" y="870"/>
                    </a:lnTo>
                    <a:lnTo>
                      <a:pt x="2446" y="868"/>
                    </a:lnTo>
                    <a:lnTo>
                      <a:pt x="2531" y="870"/>
                    </a:lnTo>
                    <a:lnTo>
                      <a:pt x="2694" y="886"/>
                    </a:lnTo>
                    <a:lnTo>
                      <a:pt x="2854" y="919"/>
                    </a:lnTo>
                    <a:lnTo>
                      <a:pt x="3008" y="967"/>
                    </a:lnTo>
                    <a:lnTo>
                      <a:pt x="3153" y="1029"/>
                    </a:lnTo>
                    <a:lnTo>
                      <a:pt x="3292" y="1104"/>
                    </a:lnTo>
                    <a:lnTo>
                      <a:pt x="3422" y="1193"/>
                    </a:lnTo>
                    <a:lnTo>
                      <a:pt x="3544" y="1292"/>
                    </a:lnTo>
                    <a:lnTo>
                      <a:pt x="3654" y="1404"/>
                    </a:lnTo>
                    <a:lnTo>
                      <a:pt x="3753" y="1524"/>
                    </a:lnTo>
                    <a:lnTo>
                      <a:pt x="3842" y="1655"/>
                    </a:lnTo>
                    <a:lnTo>
                      <a:pt x="3917" y="1793"/>
                    </a:lnTo>
                    <a:lnTo>
                      <a:pt x="3979" y="1940"/>
                    </a:lnTo>
                    <a:lnTo>
                      <a:pt x="4026" y="2093"/>
                    </a:lnTo>
                    <a:lnTo>
                      <a:pt x="4060" y="2253"/>
                    </a:lnTo>
                    <a:lnTo>
                      <a:pt x="4077" y="2417"/>
                    </a:lnTo>
                    <a:lnTo>
                      <a:pt x="4078" y="2501"/>
                    </a:lnTo>
                    <a:lnTo>
                      <a:pt x="4077" y="2585"/>
                    </a:lnTo>
                    <a:lnTo>
                      <a:pt x="4060" y="2750"/>
                    </a:lnTo>
                    <a:lnTo>
                      <a:pt x="4026" y="2909"/>
                    </a:lnTo>
                    <a:lnTo>
                      <a:pt x="3979" y="3062"/>
                    </a:lnTo>
                    <a:lnTo>
                      <a:pt x="3917" y="3209"/>
                    </a:lnTo>
                    <a:lnTo>
                      <a:pt x="3842" y="3348"/>
                    </a:lnTo>
                    <a:lnTo>
                      <a:pt x="3753" y="3477"/>
                    </a:lnTo>
                    <a:lnTo>
                      <a:pt x="3654" y="3599"/>
                    </a:lnTo>
                    <a:lnTo>
                      <a:pt x="3544" y="3710"/>
                    </a:lnTo>
                    <a:lnTo>
                      <a:pt x="3422" y="3810"/>
                    </a:lnTo>
                    <a:lnTo>
                      <a:pt x="3292" y="3897"/>
                    </a:lnTo>
                    <a:lnTo>
                      <a:pt x="3153" y="3973"/>
                    </a:lnTo>
                    <a:lnTo>
                      <a:pt x="3008" y="4035"/>
                    </a:lnTo>
                    <a:lnTo>
                      <a:pt x="2854" y="4083"/>
                    </a:lnTo>
                    <a:lnTo>
                      <a:pt x="2694" y="4115"/>
                    </a:lnTo>
                    <a:lnTo>
                      <a:pt x="2531" y="4133"/>
                    </a:lnTo>
                    <a:lnTo>
                      <a:pt x="2446" y="4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9815513" y="-528638"/>
                <a:ext cx="420688" cy="423863"/>
              </a:xfrm>
              <a:custGeom>
                <a:avLst/>
                <a:gdLst>
                  <a:gd name="T0" fmla="*/ 1131 w 1592"/>
                  <a:gd name="T1" fmla="*/ 0 h 1602"/>
                  <a:gd name="T2" fmla="*/ 1075 w 1592"/>
                  <a:gd name="T3" fmla="*/ 4 h 1602"/>
                  <a:gd name="T4" fmla="*/ 1048 w 1592"/>
                  <a:gd name="T5" fmla="*/ 105 h 1602"/>
                  <a:gd name="T6" fmla="*/ 1040 w 1592"/>
                  <a:gd name="T7" fmla="*/ 132 h 1602"/>
                  <a:gd name="T8" fmla="*/ 1019 w 1592"/>
                  <a:gd name="T9" fmla="*/ 186 h 1602"/>
                  <a:gd name="T10" fmla="*/ 983 w 1592"/>
                  <a:gd name="T11" fmla="*/ 263 h 1602"/>
                  <a:gd name="T12" fmla="*/ 920 w 1592"/>
                  <a:gd name="T13" fmla="*/ 354 h 1602"/>
                  <a:gd name="T14" fmla="*/ 844 w 1592"/>
                  <a:gd name="T15" fmla="*/ 434 h 1602"/>
                  <a:gd name="T16" fmla="*/ 756 w 1592"/>
                  <a:gd name="T17" fmla="*/ 501 h 1602"/>
                  <a:gd name="T18" fmla="*/ 659 w 1592"/>
                  <a:gd name="T19" fmla="*/ 553 h 1602"/>
                  <a:gd name="T20" fmla="*/ 555 w 1592"/>
                  <a:gd name="T21" fmla="*/ 589 h 1602"/>
                  <a:gd name="T22" fmla="*/ 471 w 1592"/>
                  <a:gd name="T23" fmla="*/ 604 h 1602"/>
                  <a:gd name="T24" fmla="*/ 415 w 1592"/>
                  <a:gd name="T25" fmla="*/ 609 h 1602"/>
                  <a:gd name="T26" fmla="*/ 386 w 1592"/>
                  <a:gd name="T27" fmla="*/ 609 h 1602"/>
                  <a:gd name="T28" fmla="*/ 352 w 1592"/>
                  <a:gd name="T29" fmla="*/ 609 h 1602"/>
                  <a:gd name="T30" fmla="*/ 286 w 1592"/>
                  <a:gd name="T31" fmla="*/ 602 h 1602"/>
                  <a:gd name="T32" fmla="*/ 220 w 1592"/>
                  <a:gd name="T33" fmla="*/ 589 h 1602"/>
                  <a:gd name="T34" fmla="*/ 156 w 1592"/>
                  <a:gd name="T35" fmla="*/ 570 h 1602"/>
                  <a:gd name="T36" fmla="*/ 125 w 1592"/>
                  <a:gd name="T37" fmla="*/ 558 h 1602"/>
                  <a:gd name="T38" fmla="*/ 30 w 1592"/>
                  <a:gd name="T39" fmla="*/ 518 h 1602"/>
                  <a:gd name="T40" fmla="*/ 0 w 1592"/>
                  <a:gd name="T41" fmla="*/ 553 h 1602"/>
                  <a:gd name="T42" fmla="*/ 465 w 1592"/>
                  <a:gd name="T43" fmla="*/ 1401 h 1602"/>
                  <a:gd name="T44" fmla="*/ 476 w 1592"/>
                  <a:gd name="T45" fmla="*/ 1419 h 1602"/>
                  <a:gd name="T46" fmla="*/ 504 w 1592"/>
                  <a:gd name="T47" fmla="*/ 1450 h 1602"/>
                  <a:gd name="T48" fmla="*/ 537 w 1592"/>
                  <a:gd name="T49" fmla="*/ 1474 h 1602"/>
                  <a:gd name="T50" fmla="*/ 575 w 1592"/>
                  <a:gd name="T51" fmla="*/ 1490 h 1602"/>
                  <a:gd name="T52" fmla="*/ 596 w 1592"/>
                  <a:gd name="T53" fmla="*/ 1495 h 1602"/>
                  <a:gd name="T54" fmla="*/ 1156 w 1592"/>
                  <a:gd name="T55" fmla="*/ 1599 h 1602"/>
                  <a:gd name="T56" fmla="*/ 1173 w 1592"/>
                  <a:gd name="T57" fmla="*/ 1602 h 1602"/>
                  <a:gd name="T58" fmla="*/ 1205 w 1592"/>
                  <a:gd name="T59" fmla="*/ 1602 h 1602"/>
                  <a:gd name="T60" fmla="*/ 1237 w 1592"/>
                  <a:gd name="T61" fmla="*/ 1597 h 1602"/>
                  <a:gd name="T62" fmla="*/ 1267 w 1592"/>
                  <a:gd name="T63" fmla="*/ 1587 h 1602"/>
                  <a:gd name="T64" fmla="*/ 1296 w 1592"/>
                  <a:gd name="T65" fmla="*/ 1571 h 1602"/>
                  <a:gd name="T66" fmla="*/ 1321 w 1592"/>
                  <a:gd name="T67" fmla="*/ 1552 h 1602"/>
                  <a:gd name="T68" fmla="*/ 1342 w 1592"/>
                  <a:gd name="T69" fmla="*/ 1528 h 1602"/>
                  <a:gd name="T70" fmla="*/ 1359 w 1592"/>
                  <a:gd name="T71" fmla="*/ 1500 h 1602"/>
                  <a:gd name="T72" fmla="*/ 1366 w 1592"/>
                  <a:gd name="T73" fmla="*/ 1483 h 1602"/>
                  <a:gd name="T74" fmla="*/ 1578 w 1592"/>
                  <a:gd name="T75" fmla="*/ 954 h 1602"/>
                  <a:gd name="T76" fmla="*/ 1586 w 1592"/>
                  <a:gd name="T77" fmla="*/ 934 h 1602"/>
                  <a:gd name="T78" fmla="*/ 1592 w 1592"/>
                  <a:gd name="T79" fmla="*/ 893 h 1602"/>
                  <a:gd name="T80" fmla="*/ 1590 w 1592"/>
                  <a:gd name="T81" fmla="*/ 851 h 1602"/>
                  <a:gd name="T82" fmla="*/ 1578 w 1592"/>
                  <a:gd name="T83" fmla="*/ 811 h 1602"/>
                  <a:gd name="T84" fmla="*/ 1568 w 1592"/>
                  <a:gd name="T85" fmla="*/ 793 h 1602"/>
                  <a:gd name="T86" fmla="*/ 1131 w 1592"/>
                  <a:gd name="T8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2" h="1602">
                    <a:moveTo>
                      <a:pt x="1131" y="0"/>
                    </a:moveTo>
                    <a:lnTo>
                      <a:pt x="1075" y="4"/>
                    </a:lnTo>
                    <a:lnTo>
                      <a:pt x="1048" y="105"/>
                    </a:lnTo>
                    <a:lnTo>
                      <a:pt x="1040" y="132"/>
                    </a:lnTo>
                    <a:lnTo>
                      <a:pt x="1019" y="186"/>
                    </a:lnTo>
                    <a:lnTo>
                      <a:pt x="983" y="263"/>
                    </a:lnTo>
                    <a:lnTo>
                      <a:pt x="920" y="354"/>
                    </a:lnTo>
                    <a:lnTo>
                      <a:pt x="844" y="434"/>
                    </a:lnTo>
                    <a:lnTo>
                      <a:pt x="756" y="501"/>
                    </a:lnTo>
                    <a:lnTo>
                      <a:pt x="659" y="553"/>
                    </a:lnTo>
                    <a:lnTo>
                      <a:pt x="555" y="589"/>
                    </a:lnTo>
                    <a:lnTo>
                      <a:pt x="471" y="604"/>
                    </a:lnTo>
                    <a:lnTo>
                      <a:pt x="415" y="609"/>
                    </a:lnTo>
                    <a:lnTo>
                      <a:pt x="386" y="609"/>
                    </a:lnTo>
                    <a:lnTo>
                      <a:pt x="352" y="609"/>
                    </a:lnTo>
                    <a:lnTo>
                      <a:pt x="286" y="602"/>
                    </a:lnTo>
                    <a:lnTo>
                      <a:pt x="220" y="589"/>
                    </a:lnTo>
                    <a:lnTo>
                      <a:pt x="156" y="570"/>
                    </a:lnTo>
                    <a:lnTo>
                      <a:pt x="125" y="558"/>
                    </a:lnTo>
                    <a:lnTo>
                      <a:pt x="30" y="518"/>
                    </a:lnTo>
                    <a:lnTo>
                      <a:pt x="0" y="553"/>
                    </a:lnTo>
                    <a:lnTo>
                      <a:pt x="465" y="1401"/>
                    </a:lnTo>
                    <a:lnTo>
                      <a:pt x="476" y="1419"/>
                    </a:lnTo>
                    <a:lnTo>
                      <a:pt x="504" y="1450"/>
                    </a:lnTo>
                    <a:lnTo>
                      <a:pt x="537" y="1474"/>
                    </a:lnTo>
                    <a:lnTo>
                      <a:pt x="575" y="1490"/>
                    </a:lnTo>
                    <a:lnTo>
                      <a:pt x="596" y="1495"/>
                    </a:lnTo>
                    <a:lnTo>
                      <a:pt x="1156" y="1599"/>
                    </a:lnTo>
                    <a:lnTo>
                      <a:pt x="1173" y="1602"/>
                    </a:lnTo>
                    <a:lnTo>
                      <a:pt x="1205" y="1602"/>
                    </a:lnTo>
                    <a:lnTo>
                      <a:pt x="1237" y="1597"/>
                    </a:lnTo>
                    <a:lnTo>
                      <a:pt x="1267" y="1587"/>
                    </a:lnTo>
                    <a:lnTo>
                      <a:pt x="1296" y="1571"/>
                    </a:lnTo>
                    <a:lnTo>
                      <a:pt x="1321" y="1552"/>
                    </a:lnTo>
                    <a:lnTo>
                      <a:pt x="1342" y="1528"/>
                    </a:lnTo>
                    <a:lnTo>
                      <a:pt x="1359" y="1500"/>
                    </a:lnTo>
                    <a:lnTo>
                      <a:pt x="1366" y="1483"/>
                    </a:lnTo>
                    <a:lnTo>
                      <a:pt x="1578" y="954"/>
                    </a:lnTo>
                    <a:lnTo>
                      <a:pt x="1586" y="934"/>
                    </a:lnTo>
                    <a:lnTo>
                      <a:pt x="1592" y="893"/>
                    </a:lnTo>
                    <a:lnTo>
                      <a:pt x="1590" y="851"/>
                    </a:lnTo>
                    <a:lnTo>
                      <a:pt x="1578" y="811"/>
                    </a:lnTo>
                    <a:lnTo>
                      <a:pt x="1568" y="793"/>
                    </a:lnTo>
                    <a:lnTo>
                      <a:pt x="11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9091613" y="-522288"/>
                <a:ext cx="425450" cy="417513"/>
              </a:xfrm>
              <a:custGeom>
                <a:avLst/>
                <a:gdLst>
                  <a:gd name="T0" fmla="*/ 1505 w 1605"/>
                  <a:gd name="T1" fmla="*/ 541 h 1577"/>
                  <a:gd name="T2" fmla="*/ 1472 w 1605"/>
                  <a:gd name="T3" fmla="*/ 554 h 1577"/>
                  <a:gd name="T4" fmla="*/ 1406 w 1605"/>
                  <a:gd name="T5" fmla="*/ 575 h 1577"/>
                  <a:gd name="T6" fmla="*/ 1338 w 1605"/>
                  <a:gd name="T7" fmla="*/ 589 h 1577"/>
                  <a:gd name="T8" fmla="*/ 1269 w 1605"/>
                  <a:gd name="T9" fmla="*/ 596 h 1577"/>
                  <a:gd name="T10" fmla="*/ 1234 w 1605"/>
                  <a:gd name="T11" fmla="*/ 597 h 1577"/>
                  <a:gd name="T12" fmla="*/ 1177 w 1605"/>
                  <a:gd name="T13" fmla="*/ 595 h 1577"/>
                  <a:gd name="T14" fmla="*/ 1067 w 1605"/>
                  <a:gd name="T15" fmla="*/ 577 h 1577"/>
                  <a:gd name="T16" fmla="*/ 963 w 1605"/>
                  <a:gd name="T17" fmla="*/ 542 h 1577"/>
                  <a:gd name="T18" fmla="*/ 867 w 1605"/>
                  <a:gd name="T19" fmla="*/ 491 h 1577"/>
                  <a:gd name="T20" fmla="*/ 779 w 1605"/>
                  <a:gd name="T21" fmla="*/ 426 h 1577"/>
                  <a:gd name="T22" fmla="*/ 703 w 1605"/>
                  <a:gd name="T23" fmla="*/ 347 h 1577"/>
                  <a:gd name="T24" fmla="*/ 641 w 1605"/>
                  <a:gd name="T25" fmla="*/ 257 h 1577"/>
                  <a:gd name="T26" fmla="*/ 593 w 1605"/>
                  <a:gd name="T27" fmla="*/ 156 h 1577"/>
                  <a:gd name="T28" fmla="*/ 575 w 1605"/>
                  <a:gd name="T29" fmla="*/ 103 h 1577"/>
                  <a:gd name="T30" fmla="*/ 546 w 1605"/>
                  <a:gd name="T31" fmla="*/ 4 h 1577"/>
                  <a:gd name="T32" fmla="*/ 446 w 1605"/>
                  <a:gd name="T33" fmla="*/ 0 h 1577"/>
                  <a:gd name="T34" fmla="*/ 24 w 1605"/>
                  <a:gd name="T35" fmla="*/ 768 h 1577"/>
                  <a:gd name="T36" fmla="*/ 14 w 1605"/>
                  <a:gd name="T37" fmla="*/ 787 h 1577"/>
                  <a:gd name="T38" fmla="*/ 3 w 1605"/>
                  <a:gd name="T39" fmla="*/ 826 h 1577"/>
                  <a:gd name="T40" fmla="*/ 0 w 1605"/>
                  <a:gd name="T41" fmla="*/ 868 h 1577"/>
                  <a:gd name="T42" fmla="*/ 7 w 1605"/>
                  <a:gd name="T43" fmla="*/ 909 h 1577"/>
                  <a:gd name="T44" fmla="*/ 14 w 1605"/>
                  <a:gd name="T45" fmla="*/ 929 h 1577"/>
                  <a:gd name="T46" fmla="*/ 226 w 1605"/>
                  <a:gd name="T47" fmla="*/ 1459 h 1577"/>
                  <a:gd name="T48" fmla="*/ 233 w 1605"/>
                  <a:gd name="T49" fmla="*/ 1475 h 1577"/>
                  <a:gd name="T50" fmla="*/ 250 w 1605"/>
                  <a:gd name="T51" fmla="*/ 1503 h 1577"/>
                  <a:gd name="T52" fmla="*/ 272 w 1605"/>
                  <a:gd name="T53" fmla="*/ 1527 h 1577"/>
                  <a:gd name="T54" fmla="*/ 297 w 1605"/>
                  <a:gd name="T55" fmla="*/ 1547 h 1577"/>
                  <a:gd name="T56" fmla="*/ 325 w 1605"/>
                  <a:gd name="T57" fmla="*/ 1562 h 1577"/>
                  <a:gd name="T58" fmla="*/ 355 w 1605"/>
                  <a:gd name="T59" fmla="*/ 1572 h 1577"/>
                  <a:gd name="T60" fmla="*/ 387 w 1605"/>
                  <a:gd name="T61" fmla="*/ 1577 h 1577"/>
                  <a:gd name="T62" fmla="*/ 419 w 1605"/>
                  <a:gd name="T63" fmla="*/ 1577 h 1577"/>
                  <a:gd name="T64" fmla="*/ 436 w 1605"/>
                  <a:gd name="T65" fmla="*/ 1575 h 1577"/>
                  <a:gd name="T66" fmla="*/ 996 w 1605"/>
                  <a:gd name="T67" fmla="*/ 1470 h 1577"/>
                  <a:gd name="T68" fmla="*/ 1017 w 1605"/>
                  <a:gd name="T69" fmla="*/ 1465 h 1577"/>
                  <a:gd name="T70" fmla="*/ 1055 w 1605"/>
                  <a:gd name="T71" fmla="*/ 1449 h 1577"/>
                  <a:gd name="T72" fmla="*/ 1088 w 1605"/>
                  <a:gd name="T73" fmla="*/ 1425 h 1577"/>
                  <a:gd name="T74" fmla="*/ 1117 w 1605"/>
                  <a:gd name="T75" fmla="*/ 1394 h 1577"/>
                  <a:gd name="T76" fmla="*/ 1127 w 1605"/>
                  <a:gd name="T77" fmla="*/ 1376 h 1577"/>
                  <a:gd name="T78" fmla="*/ 1605 w 1605"/>
                  <a:gd name="T79" fmla="*/ 506 h 1577"/>
                  <a:gd name="T80" fmla="*/ 1601 w 1605"/>
                  <a:gd name="T81" fmla="*/ 502 h 1577"/>
                  <a:gd name="T82" fmla="*/ 1505 w 1605"/>
                  <a:gd name="T83" fmla="*/ 541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5" h="1577">
                    <a:moveTo>
                      <a:pt x="1505" y="541"/>
                    </a:moveTo>
                    <a:lnTo>
                      <a:pt x="1472" y="554"/>
                    </a:lnTo>
                    <a:lnTo>
                      <a:pt x="1406" y="575"/>
                    </a:lnTo>
                    <a:lnTo>
                      <a:pt x="1338" y="589"/>
                    </a:lnTo>
                    <a:lnTo>
                      <a:pt x="1269" y="596"/>
                    </a:lnTo>
                    <a:lnTo>
                      <a:pt x="1234" y="597"/>
                    </a:lnTo>
                    <a:lnTo>
                      <a:pt x="1177" y="595"/>
                    </a:lnTo>
                    <a:lnTo>
                      <a:pt x="1067" y="577"/>
                    </a:lnTo>
                    <a:lnTo>
                      <a:pt x="963" y="542"/>
                    </a:lnTo>
                    <a:lnTo>
                      <a:pt x="867" y="491"/>
                    </a:lnTo>
                    <a:lnTo>
                      <a:pt x="779" y="426"/>
                    </a:lnTo>
                    <a:lnTo>
                      <a:pt x="703" y="347"/>
                    </a:lnTo>
                    <a:lnTo>
                      <a:pt x="641" y="257"/>
                    </a:lnTo>
                    <a:lnTo>
                      <a:pt x="593" y="156"/>
                    </a:lnTo>
                    <a:lnTo>
                      <a:pt x="575" y="103"/>
                    </a:lnTo>
                    <a:lnTo>
                      <a:pt x="546" y="4"/>
                    </a:lnTo>
                    <a:lnTo>
                      <a:pt x="446" y="0"/>
                    </a:lnTo>
                    <a:lnTo>
                      <a:pt x="24" y="768"/>
                    </a:lnTo>
                    <a:lnTo>
                      <a:pt x="14" y="787"/>
                    </a:lnTo>
                    <a:lnTo>
                      <a:pt x="3" y="826"/>
                    </a:lnTo>
                    <a:lnTo>
                      <a:pt x="0" y="868"/>
                    </a:lnTo>
                    <a:lnTo>
                      <a:pt x="7" y="909"/>
                    </a:lnTo>
                    <a:lnTo>
                      <a:pt x="14" y="929"/>
                    </a:lnTo>
                    <a:lnTo>
                      <a:pt x="226" y="1459"/>
                    </a:lnTo>
                    <a:lnTo>
                      <a:pt x="233" y="1475"/>
                    </a:lnTo>
                    <a:lnTo>
                      <a:pt x="250" y="1503"/>
                    </a:lnTo>
                    <a:lnTo>
                      <a:pt x="272" y="1527"/>
                    </a:lnTo>
                    <a:lnTo>
                      <a:pt x="297" y="1547"/>
                    </a:lnTo>
                    <a:lnTo>
                      <a:pt x="325" y="1562"/>
                    </a:lnTo>
                    <a:lnTo>
                      <a:pt x="355" y="1572"/>
                    </a:lnTo>
                    <a:lnTo>
                      <a:pt x="387" y="1577"/>
                    </a:lnTo>
                    <a:lnTo>
                      <a:pt x="419" y="1577"/>
                    </a:lnTo>
                    <a:lnTo>
                      <a:pt x="436" y="1575"/>
                    </a:lnTo>
                    <a:lnTo>
                      <a:pt x="996" y="1470"/>
                    </a:lnTo>
                    <a:lnTo>
                      <a:pt x="1017" y="1465"/>
                    </a:lnTo>
                    <a:lnTo>
                      <a:pt x="1055" y="1449"/>
                    </a:lnTo>
                    <a:lnTo>
                      <a:pt x="1088" y="1425"/>
                    </a:lnTo>
                    <a:lnTo>
                      <a:pt x="1117" y="1394"/>
                    </a:lnTo>
                    <a:lnTo>
                      <a:pt x="1127" y="1376"/>
                    </a:lnTo>
                    <a:lnTo>
                      <a:pt x="1605" y="506"/>
                    </a:lnTo>
                    <a:lnTo>
                      <a:pt x="1601" y="502"/>
                    </a:lnTo>
                    <a:lnTo>
                      <a:pt x="1505" y="5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9098893" y="2475449"/>
              <a:ext cx="465368" cy="538880"/>
            </a:xfrm>
            <a:custGeom>
              <a:avLst/>
              <a:gdLst>
                <a:gd name="T0" fmla="*/ 3783 w 4028"/>
                <a:gd name="T1" fmla="*/ 1419 h 4660"/>
                <a:gd name="T2" fmla="*/ 4011 w 4028"/>
                <a:gd name="T3" fmla="*/ 1214 h 4660"/>
                <a:gd name="T4" fmla="*/ 3996 w 4028"/>
                <a:gd name="T5" fmla="*/ 1075 h 4660"/>
                <a:gd name="T6" fmla="*/ 3541 w 4028"/>
                <a:gd name="T7" fmla="*/ 687 h 4660"/>
                <a:gd name="T8" fmla="*/ 3312 w 4028"/>
                <a:gd name="T9" fmla="*/ 893 h 4660"/>
                <a:gd name="T10" fmla="*/ 3327 w 4028"/>
                <a:gd name="T11" fmla="*/ 1032 h 4660"/>
                <a:gd name="T12" fmla="*/ 3069 w 4028"/>
                <a:gd name="T13" fmla="*/ 1042 h 4660"/>
                <a:gd name="T14" fmla="*/ 2582 w 4028"/>
                <a:gd name="T15" fmla="*/ 817 h 4660"/>
                <a:gd name="T16" fmla="*/ 2245 w 4028"/>
                <a:gd name="T17" fmla="*/ 547 h 4660"/>
                <a:gd name="T18" fmla="*/ 2459 w 4028"/>
                <a:gd name="T19" fmla="*/ 498 h 4660"/>
                <a:gd name="T20" fmla="*/ 2475 w 4028"/>
                <a:gd name="T21" fmla="*/ 87 h 4660"/>
                <a:gd name="T22" fmla="*/ 2367 w 4028"/>
                <a:gd name="T23" fmla="*/ 0 h 4660"/>
                <a:gd name="T24" fmla="*/ 1569 w 4028"/>
                <a:gd name="T25" fmla="*/ 48 h 4660"/>
                <a:gd name="T26" fmla="*/ 1552 w 4028"/>
                <a:gd name="T27" fmla="*/ 459 h 4660"/>
                <a:gd name="T28" fmla="*/ 1661 w 4028"/>
                <a:gd name="T29" fmla="*/ 547 h 4660"/>
                <a:gd name="T30" fmla="*/ 1578 w 4028"/>
                <a:gd name="T31" fmla="*/ 782 h 4660"/>
                <a:gd name="T32" fmla="*/ 1073 w 4028"/>
                <a:gd name="T33" fmla="*/ 974 h 4660"/>
                <a:gd name="T34" fmla="*/ 686 w 4028"/>
                <a:gd name="T35" fmla="*/ 1048 h 4660"/>
                <a:gd name="T36" fmla="*/ 732 w 4028"/>
                <a:gd name="T37" fmla="*/ 932 h 4660"/>
                <a:gd name="T38" fmla="*/ 527 w 4028"/>
                <a:gd name="T39" fmla="*/ 704 h 4660"/>
                <a:gd name="T40" fmla="*/ 387 w 4028"/>
                <a:gd name="T41" fmla="*/ 719 h 4660"/>
                <a:gd name="T42" fmla="*/ 0 w 4028"/>
                <a:gd name="T43" fmla="*/ 1174 h 4660"/>
                <a:gd name="T44" fmla="*/ 206 w 4028"/>
                <a:gd name="T45" fmla="*/ 1403 h 4660"/>
                <a:gd name="T46" fmla="*/ 345 w 4028"/>
                <a:gd name="T47" fmla="*/ 1388 h 4660"/>
                <a:gd name="T48" fmla="*/ 334 w 4028"/>
                <a:gd name="T49" fmla="*/ 1680 h 4660"/>
                <a:gd name="T50" fmla="*/ 94 w 4028"/>
                <a:gd name="T51" fmla="*/ 2280 h 4660"/>
                <a:gd name="T52" fmla="*/ 51 w 4028"/>
                <a:gd name="T53" fmla="*/ 2747 h 4660"/>
                <a:gd name="T54" fmla="*/ 100 w 4028"/>
                <a:gd name="T55" fmla="*/ 3138 h 4660"/>
                <a:gd name="T56" fmla="*/ 244 w 4028"/>
                <a:gd name="T57" fmla="*/ 3547 h 4660"/>
                <a:gd name="T58" fmla="*/ 694 w 4028"/>
                <a:gd name="T59" fmla="*/ 4149 h 4660"/>
                <a:gd name="T60" fmla="*/ 1294 w 4028"/>
                <a:gd name="T61" fmla="*/ 4523 h 4660"/>
                <a:gd name="T62" fmla="*/ 1667 w 4028"/>
                <a:gd name="T63" fmla="*/ 4629 h 4660"/>
                <a:gd name="T64" fmla="*/ 2013 w 4028"/>
                <a:gd name="T65" fmla="*/ 4660 h 4660"/>
                <a:gd name="T66" fmla="*/ 2361 w 4028"/>
                <a:gd name="T67" fmla="*/ 4629 h 4660"/>
                <a:gd name="T68" fmla="*/ 2733 w 4028"/>
                <a:gd name="T69" fmla="*/ 4523 h 4660"/>
                <a:gd name="T70" fmla="*/ 3334 w 4028"/>
                <a:gd name="T71" fmla="*/ 4149 h 4660"/>
                <a:gd name="T72" fmla="*/ 3784 w 4028"/>
                <a:gd name="T73" fmla="*/ 3547 h 4660"/>
                <a:gd name="T74" fmla="*/ 3928 w 4028"/>
                <a:gd name="T75" fmla="*/ 3138 h 4660"/>
                <a:gd name="T76" fmla="*/ 3977 w 4028"/>
                <a:gd name="T77" fmla="*/ 2747 h 4660"/>
                <a:gd name="T78" fmla="*/ 3934 w 4028"/>
                <a:gd name="T79" fmla="*/ 2280 h 4660"/>
                <a:gd name="T80" fmla="*/ 3694 w 4028"/>
                <a:gd name="T81" fmla="*/ 1680 h 4660"/>
                <a:gd name="T82" fmla="*/ 3683 w 4028"/>
                <a:gd name="T83" fmla="*/ 1388 h 4660"/>
                <a:gd name="T84" fmla="*/ 1638 w 4028"/>
                <a:gd name="T85" fmla="*/ 4158 h 4660"/>
                <a:gd name="T86" fmla="*/ 1113 w 4028"/>
                <a:gd name="T87" fmla="*/ 3906 h 4660"/>
                <a:gd name="T88" fmla="*/ 724 w 4028"/>
                <a:gd name="T89" fmla="*/ 3479 h 4660"/>
                <a:gd name="T90" fmla="*/ 523 w 4028"/>
                <a:gd name="T91" fmla="*/ 2927 h 4660"/>
                <a:gd name="T92" fmla="*/ 523 w 4028"/>
                <a:gd name="T93" fmla="*/ 2468 h 4660"/>
                <a:gd name="T94" fmla="*/ 724 w 4028"/>
                <a:gd name="T95" fmla="*/ 1916 h 4660"/>
                <a:gd name="T96" fmla="*/ 1113 w 4028"/>
                <a:gd name="T97" fmla="*/ 1489 h 4660"/>
                <a:gd name="T98" fmla="*/ 1638 w 4028"/>
                <a:gd name="T99" fmla="*/ 1236 h 4660"/>
                <a:gd name="T100" fmla="*/ 2092 w 4028"/>
                <a:gd name="T101" fmla="*/ 1191 h 4660"/>
                <a:gd name="T102" fmla="*/ 2667 w 4028"/>
                <a:gd name="T103" fmla="*/ 1338 h 4660"/>
                <a:gd name="T104" fmla="*/ 3130 w 4028"/>
                <a:gd name="T105" fmla="*/ 1684 h 4660"/>
                <a:gd name="T106" fmla="*/ 3430 w 4028"/>
                <a:gd name="T107" fmla="*/ 2179 h 4660"/>
                <a:gd name="T108" fmla="*/ 3522 w 4028"/>
                <a:gd name="T109" fmla="*/ 2698 h 4660"/>
                <a:gd name="T110" fmla="*/ 3430 w 4028"/>
                <a:gd name="T111" fmla="*/ 3216 h 4660"/>
                <a:gd name="T112" fmla="*/ 3130 w 4028"/>
                <a:gd name="T113" fmla="*/ 3711 h 4660"/>
                <a:gd name="T114" fmla="*/ 2667 w 4028"/>
                <a:gd name="T115" fmla="*/ 4056 h 4660"/>
                <a:gd name="T116" fmla="*/ 2092 w 4028"/>
                <a:gd name="T117" fmla="*/ 4204 h 4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8" h="4660">
                  <a:moveTo>
                    <a:pt x="3683" y="1388"/>
                  </a:moveTo>
                  <a:lnTo>
                    <a:pt x="3700" y="1403"/>
                  </a:lnTo>
                  <a:lnTo>
                    <a:pt x="3740" y="1419"/>
                  </a:lnTo>
                  <a:lnTo>
                    <a:pt x="3783" y="1419"/>
                  </a:lnTo>
                  <a:lnTo>
                    <a:pt x="3822" y="1403"/>
                  </a:lnTo>
                  <a:lnTo>
                    <a:pt x="3839" y="1388"/>
                  </a:lnTo>
                  <a:lnTo>
                    <a:pt x="3996" y="1231"/>
                  </a:lnTo>
                  <a:lnTo>
                    <a:pt x="4011" y="1214"/>
                  </a:lnTo>
                  <a:lnTo>
                    <a:pt x="4028" y="1173"/>
                  </a:lnTo>
                  <a:lnTo>
                    <a:pt x="4028" y="1131"/>
                  </a:lnTo>
                  <a:lnTo>
                    <a:pt x="4011" y="1091"/>
                  </a:lnTo>
                  <a:lnTo>
                    <a:pt x="3996" y="1075"/>
                  </a:lnTo>
                  <a:lnTo>
                    <a:pt x="3641" y="719"/>
                  </a:lnTo>
                  <a:lnTo>
                    <a:pt x="3623" y="704"/>
                  </a:lnTo>
                  <a:lnTo>
                    <a:pt x="3583" y="687"/>
                  </a:lnTo>
                  <a:lnTo>
                    <a:pt x="3541" y="687"/>
                  </a:lnTo>
                  <a:lnTo>
                    <a:pt x="3501" y="704"/>
                  </a:lnTo>
                  <a:lnTo>
                    <a:pt x="3484" y="719"/>
                  </a:lnTo>
                  <a:lnTo>
                    <a:pt x="3327" y="876"/>
                  </a:lnTo>
                  <a:lnTo>
                    <a:pt x="3312" y="893"/>
                  </a:lnTo>
                  <a:lnTo>
                    <a:pt x="3296" y="933"/>
                  </a:lnTo>
                  <a:lnTo>
                    <a:pt x="3296" y="976"/>
                  </a:lnTo>
                  <a:lnTo>
                    <a:pt x="3312" y="1015"/>
                  </a:lnTo>
                  <a:lnTo>
                    <a:pt x="3327" y="1032"/>
                  </a:lnTo>
                  <a:lnTo>
                    <a:pt x="3342" y="1048"/>
                  </a:lnTo>
                  <a:lnTo>
                    <a:pt x="3232" y="1158"/>
                  </a:lnTo>
                  <a:lnTo>
                    <a:pt x="3179" y="1118"/>
                  </a:lnTo>
                  <a:lnTo>
                    <a:pt x="3069" y="1042"/>
                  </a:lnTo>
                  <a:lnTo>
                    <a:pt x="2954" y="973"/>
                  </a:lnTo>
                  <a:lnTo>
                    <a:pt x="2834" y="913"/>
                  </a:lnTo>
                  <a:lnTo>
                    <a:pt x="2710" y="861"/>
                  </a:lnTo>
                  <a:lnTo>
                    <a:pt x="2582" y="817"/>
                  </a:lnTo>
                  <a:lnTo>
                    <a:pt x="2449" y="782"/>
                  </a:lnTo>
                  <a:lnTo>
                    <a:pt x="2314" y="756"/>
                  </a:lnTo>
                  <a:lnTo>
                    <a:pt x="2245" y="748"/>
                  </a:lnTo>
                  <a:lnTo>
                    <a:pt x="2245" y="547"/>
                  </a:lnTo>
                  <a:lnTo>
                    <a:pt x="2367" y="547"/>
                  </a:lnTo>
                  <a:lnTo>
                    <a:pt x="2389" y="545"/>
                  </a:lnTo>
                  <a:lnTo>
                    <a:pt x="2429" y="528"/>
                  </a:lnTo>
                  <a:lnTo>
                    <a:pt x="2459" y="498"/>
                  </a:lnTo>
                  <a:lnTo>
                    <a:pt x="2475" y="459"/>
                  </a:lnTo>
                  <a:lnTo>
                    <a:pt x="2477" y="437"/>
                  </a:lnTo>
                  <a:lnTo>
                    <a:pt x="2477" y="111"/>
                  </a:lnTo>
                  <a:lnTo>
                    <a:pt x="2475" y="87"/>
                  </a:lnTo>
                  <a:lnTo>
                    <a:pt x="2458" y="47"/>
                  </a:lnTo>
                  <a:lnTo>
                    <a:pt x="2428" y="18"/>
                  </a:lnTo>
                  <a:lnTo>
                    <a:pt x="2389" y="1"/>
                  </a:lnTo>
                  <a:lnTo>
                    <a:pt x="2367" y="0"/>
                  </a:lnTo>
                  <a:lnTo>
                    <a:pt x="1661" y="0"/>
                  </a:lnTo>
                  <a:lnTo>
                    <a:pt x="1639" y="1"/>
                  </a:lnTo>
                  <a:lnTo>
                    <a:pt x="1599" y="18"/>
                  </a:lnTo>
                  <a:lnTo>
                    <a:pt x="1569" y="48"/>
                  </a:lnTo>
                  <a:lnTo>
                    <a:pt x="1552" y="87"/>
                  </a:lnTo>
                  <a:lnTo>
                    <a:pt x="1550" y="111"/>
                  </a:lnTo>
                  <a:lnTo>
                    <a:pt x="1550" y="437"/>
                  </a:lnTo>
                  <a:lnTo>
                    <a:pt x="1552" y="459"/>
                  </a:lnTo>
                  <a:lnTo>
                    <a:pt x="1570" y="499"/>
                  </a:lnTo>
                  <a:lnTo>
                    <a:pt x="1600" y="528"/>
                  </a:lnTo>
                  <a:lnTo>
                    <a:pt x="1639" y="545"/>
                  </a:lnTo>
                  <a:lnTo>
                    <a:pt x="1661" y="547"/>
                  </a:lnTo>
                  <a:lnTo>
                    <a:pt x="1783" y="547"/>
                  </a:lnTo>
                  <a:lnTo>
                    <a:pt x="1783" y="748"/>
                  </a:lnTo>
                  <a:lnTo>
                    <a:pt x="1714" y="757"/>
                  </a:lnTo>
                  <a:lnTo>
                    <a:pt x="1578" y="782"/>
                  </a:lnTo>
                  <a:lnTo>
                    <a:pt x="1446" y="818"/>
                  </a:lnTo>
                  <a:lnTo>
                    <a:pt x="1317" y="862"/>
                  </a:lnTo>
                  <a:lnTo>
                    <a:pt x="1193" y="914"/>
                  </a:lnTo>
                  <a:lnTo>
                    <a:pt x="1073" y="974"/>
                  </a:lnTo>
                  <a:lnTo>
                    <a:pt x="958" y="1043"/>
                  </a:lnTo>
                  <a:lnTo>
                    <a:pt x="848" y="1118"/>
                  </a:lnTo>
                  <a:lnTo>
                    <a:pt x="796" y="1158"/>
                  </a:lnTo>
                  <a:lnTo>
                    <a:pt x="686" y="1048"/>
                  </a:lnTo>
                  <a:lnTo>
                    <a:pt x="701" y="1032"/>
                  </a:lnTo>
                  <a:lnTo>
                    <a:pt x="716" y="1015"/>
                  </a:lnTo>
                  <a:lnTo>
                    <a:pt x="732" y="975"/>
                  </a:lnTo>
                  <a:lnTo>
                    <a:pt x="732" y="932"/>
                  </a:lnTo>
                  <a:lnTo>
                    <a:pt x="716" y="893"/>
                  </a:lnTo>
                  <a:lnTo>
                    <a:pt x="701" y="876"/>
                  </a:lnTo>
                  <a:lnTo>
                    <a:pt x="544" y="719"/>
                  </a:lnTo>
                  <a:lnTo>
                    <a:pt x="527" y="704"/>
                  </a:lnTo>
                  <a:lnTo>
                    <a:pt x="486" y="687"/>
                  </a:lnTo>
                  <a:lnTo>
                    <a:pt x="444" y="687"/>
                  </a:lnTo>
                  <a:lnTo>
                    <a:pt x="404" y="704"/>
                  </a:lnTo>
                  <a:lnTo>
                    <a:pt x="387" y="719"/>
                  </a:lnTo>
                  <a:lnTo>
                    <a:pt x="32" y="1075"/>
                  </a:lnTo>
                  <a:lnTo>
                    <a:pt x="17" y="1092"/>
                  </a:lnTo>
                  <a:lnTo>
                    <a:pt x="0" y="1132"/>
                  </a:lnTo>
                  <a:lnTo>
                    <a:pt x="0" y="1174"/>
                  </a:lnTo>
                  <a:lnTo>
                    <a:pt x="17" y="1214"/>
                  </a:lnTo>
                  <a:lnTo>
                    <a:pt x="32" y="1231"/>
                  </a:lnTo>
                  <a:lnTo>
                    <a:pt x="189" y="1388"/>
                  </a:lnTo>
                  <a:lnTo>
                    <a:pt x="206" y="1403"/>
                  </a:lnTo>
                  <a:lnTo>
                    <a:pt x="246" y="1419"/>
                  </a:lnTo>
                  <a:lnTo>
                    <a:pt x="289" y="1419"/>
                  </a:lnTo>
                  <a:lnTo>
                    <a:pt x="328" y="1403"/>
                  </a:lnTo>
                  <a:lnTo>
                    <a:pt x="345" y="1388"/>
                  </a:lnTo>
                  <a:lnTo>
                    <a:pt x="360" y="1373"/>
                  </a:lnTo>
                  <a:lnTo>
                    <a:pt x="471" y="1483"/>
                  </a:lnTo>
                  <a:lnTo>
                    <a:pt x="423" y="1547"/>
                  </a:lnTo>
                  <a:lnTo>
                    <a:pt x="334" y="1680"/>
                  </a:lnTo>
                  <a:lnTo>
                    <a:pt x="256" y="1820"/>
                  </a:lnTo>
                  <a:lnTo>
                    <a:pt x="190" y="1967"/>
                  </a:lnTo>
                  <a:lnTo>
                    <a:pt x="136" y="2121"/>
                  </a:lnTo>
                  <a:lnTo>
                    <a:pt x="94" y="2280"/>
                  </a:lnTo>
                  <a:lnTo>
                    <a:pt x="66" y="2442"/>
                  </a:lnTo>
                  <a:lnTo>
                    <a:pt x="52" y="2610"/>
                  </a:lnTo>
                  <a:lnTo>
                    <a:pt x="50" y="2697"/>
                  </a:lnTo>
                  <a:lnTo>
                    <a:pt x="51" y="2747"/>
                  </a:lnTo>
                  <a:lnTo>
                    <a:pt x="56" y="2847"/>
                  </a:lnTo>
                  <a:lnTo>
                    <a:pt x="66" y="2946"/>
                  </a:lnTo>
                  <a:lnTo>
                    <a:pt x="81" y="3043"/>
                  </a:lnTo>
                  <a:lnTo>
                    <a:pt x="100" y="3138"/>
                  </a:lnTo>
                  <a:lnTo>
                    <a:pt x="125" y="3233"/>
                  </a:lnTo>
                  <a:lnTo>
                    <a:pt x="154" y="3325"/>
                  </a:lnTo>
                  <a:lnTo>
                    <a:pt x="187" y="3416"/>
                  </a:lnTo>
                  <a:lnTo>
                    <a:pt x="244" y="3547"/>
                  </a:lnTo>
                  <a:lnTo>
                    <a:pt x="334" y="3714"/>
                  </a:lnTo>
                  <a:lnTo>
                    <a:pt x="441" y="3871"/>
                  </a:lnTo>
                  <a:lnTo>
                    <a:pt x="561" y="4016"/>
                  </a:lnTo>
                  <a:lnTo>
                    <a:pt x="694" y="4149"/>
                  </a:lnTo>
                  <a:lnTo>
                    <a:pt x="839" y="4269"/>
                  </a:lnTo>
                  <a:lnTo>
                    <a:pt x="996" y="4376"/>
                  </a:lnTo>
                  <a:lnTo>
                    <a:pt x="1164" y="4466"/>
                  </a:lnTo>
                  <a:lnTo>
                    <a:pt x="1294" y="4523"/>
                  </a:lnTo>
                  <a:lnTo>
                    <a:pt x="1385" y="4556"/>
                  </a:lnTo>
                  <a:lnTo>
                    <a:pt x="1477" y="4585"/>
                  </a:lnTo>
                  <a:lnTo>
                    <a:pt x="1572" y="4610"/>
                  </a:lnTo>
                  <a:lnTo>
                    <a:pt x="1667" y="4629"/>
                  </a:lnTo>
                  <a:lnTo>
                    <a:pt x="1764" y="4644"/>
                  </a:lnTo>
                  <a:lnTo>
                    <a:pt x="1863" y="4654"/>
                  </a:lnTo>
                  <a:lnTo>
                    <a:pt x="1963" y="4659"/>
                  </a:lnTo>
                  <a:lnTo>
                    <a:pt x="2013" y="4660"/>
                  </a:lnTo>
                  <a:lnTo>
                    <a:pt x="2065" y="4659"/>
                  </a:lnTo>
                  <a:lnTo>
                    <a:pt x="2165" y="4654"/>
                  </a:lnTo>
                  <a:lnTo>
                    <a:pt x="2263" y="4644"/>
                  </a:lnTo>
                  <a:lnTo>
                    <a:pt x="2361" y="4629"/>
                  </a:lnTo>
                  <a:lnTo>
                    <a:pt x="2456" y="4610"/>
                  </a:lnTo>
                  <a:lnTo>
                    <a:pt x="2551" y="4585"/>
                  </a:lnTo>
                  <a:lnTo>
                    <a:pt x="2643" y="4556"/>
                  </a:lnTo>
                  <a:lnTo>
                    <a:pt x="2733" y="4523"/>
                  </a:lnTo>
                  <a:lnTo>
                    <a:pt x="2864" y="4466"/>
                  </a:lnTo>
                  <a:lnTo>
                    <a:pt x="3032" y="4376"/>
                  </a:lnTo>
                  <a:lnTo>
                    <a:pt x="3188" y="4269"/>
                  </a:lnTo>
                  <a:lnTo>
                    <a:pt x="3334" y="4149"/>
                  </a:lnTo>
                  <a:lnTo>
                    <a:pt x="3467" y="4016"/>
                  </a:lnTo>
                  <a:lnTo>
                    <a:pt x="3587" y="3871"/>
                  </a:lnTo>
                  <a:lnTo>
                    <a:pt x="3694" y="3714"/>
                  </a:lnTo>
                  <a:lnTo>
                    <a:pt x="3784" y="3547"/>
                  </a:lnTo>
                  <a:lnTo>
                    <a:pt x="3841" y="3416"/>
                  </a:lnTo>
                  <a:lnTo>
                    <a:pt x="3874" y="3325"/>
                  </a:lnTo>
                  <a:lnTo>
                    <a:pt x="3902" y="3233"/>
                  </a:lnTo>
                  <a:lnTo>
                    <a:pt x="3928" y="3138"/>
                  </a:lnTo>
                  <a:lnTo>
                    <a:pt x="3947" y="3043"/>
                  </a:lnTo>
                  <a:lnTo>
                    <a:pt x="3962" y="2946"/>
                  </a:lnTo>
                  <a:lnTo>
                    <a:pt x="3972" y="2847"/>
                  </a:lnTo>
                  <a:lnTo>
                    <a:pt x="3977" y="2747"/>
                  </a:lnTo>
                  <a:lnTo>
                    <a:pt x="3978" y="2697"/>
                  </a:lnTo>
                  <a:lnTo>
                    <a:pt x="3976" y="2610"/>
                  </a:lnTo>
                  <a:lnTo>
                    <a:pt x="3962" y="2442"/>
                  </a:lnTo>
                  <a:lnTo>
                    <a:pt x="3934" y="2280"/>
                  </a:lnTo>
                  <a:lnTo>
                    <a:pt x="3891" y="2121"/>
                  </a:lnTo>
                  <a:lnTo>
                    <a:pt x="3837" y="1967"/>
                  </a:lnTo>
                  <a:lnTo>
                    <a:pt x="3771" y="1820"/>
                  </a:lnTo>
                  <a:lnTo>
                    <a:pt x="3694" y="1680"/>
                  </a:lnTo>
                  <a:lnTo>
                    <a:pt x="3605" y="1547"/>
                  </a:lnTo>
                  <a:lnTo>
                    <a:pt x="3557" y="1483"/>
                  </a:lnTo>
                  <a:lnTo>
                    <a:pt x="3667" y="1373"/>
                  </a:lnTo>
                  <a:lnTo>
                    <a:pt x="3683" y="1388"/>
                  </a:lnTo>
                  <a:close/>
                  <a:moveTo>
                    <a:pt x="2014" y="4205"/>
                  </a:moveTo>
                  <a:lnTo>
                    <a:pt x="1936" y="4204"/>
                  </a:lnTo>
                  <a:lnTo>
                    <a:pt x="1784" y="4188"/>
                  </a:lnTo>
                  <a:lnTo>
                    <a:pt x="1638" y="4158"/>
                  </a:lnTo>
                  <a:lnTo>
                    <a:pt x="1496" y="4114"/>
                  </a:lnTo>
                  <a:lnTo>
                    <a:pt x="1361" y="4056"/>
                  </a:lnTo>
                  <a:lnTo>
                    <a:pt x="1232" y="3987"/>
                  </a:lnTo>
                  <a:lnTo>
                    <a:pt x="1113" y="3906"/>
                  </a:lnTo>
                  <a:lnTo>
                    <a:pt x="1000" y="3813"/>
                  </a:lnTo>
                  <a:lnTo>
                    <a:pt x="898" y="3711"/>
                  </a:lnTo>
                  <a:lnTo>
                    <a:pt x="806" y="3599"/>
                  </a:lnTo>
                  <a:lnTo>
                    <a:pt x="724" y="3479"/>
                  </a:lnTo>
                  <a:lnTo>
                    <a:pt x="655" y="3350"/>
                  </a:lnTo>
                  <a:lnTo>
                    <a:pt x="597" y="3216"/>
                  </a:lnTo>
                  <a:lnTo>
                    <a:pt x="553" y="3074"/>
                  </a:lnTo>
                  <a:lnTo>
                    <a:pt x="523" y="2927"/>
                  </a:lnTo>
                  <a:lnTo>
                    <a:pt x="508" y="2775"/>
                  </a:lnTo>
                  <a:lnTo>
                    <a:pt x="506" y="2698"/>
                  </a:lnTo>
                  <a:lnTo>
                    <a:pt x="508" y="2619"/>
                  </a:lnTo>
                  <a:lnTo>
                    <a:pt x="523" y="2468"/>
                  </a:lnTo>
                  <a:lnTo>
                    <a:pt x="553" y="2321"/>
                  </a:lnTo>
                  <a:lnTo>
                    <a:pt x="597" y="2179"/>
                  </a:lnTo>
                  <a:lnTo>
                    <a:pt x="655" y="2044"/>
                  </a:lnTo>
                  <a:lnTo>
                    <a:pt x="724" y="1916"/>
                  </a:lnTo>
                  <a:lnTo>
                    <a:pt x="806" y="1796"/>
                  </a:lnTo>
                  <a:lnTo>
                    <a:pt x="898" y="1684"/>
                  </a:lnTo>
                  <a:lnTo>
                    <a:pt x="1000" y="1582"/>
                  </a:lnTo>
                  <a:lnTo>
                    <a:pt x="1113" y="1489"/>
                  </a:lnTo>
                  <a:lnTo>
                    <a:pt x="1232" y="1408"/>
                  </a:lnTo>
                  <a:lnTo>
                    <a:pt x="1361" y="1338"/>
                  </a:lnTo>
                  <a:lnTo>
                    <a:pt x="1496" y="1281"/>
                  </a:lnTo>
                  <a:lnTo>
                    <a:pt x="1638" y="1236"/>
                  </a:lnTo>
                  <a:lnTo>
                    <a:pt x="1784" y="1206"/>
                  </a:lnTo>
                  <a:lnTo>
                    <a:pt x="1936" y="1191"/>
                  </a:lnTo>
                  <a:lnTo>
                    <a:pt x="2014" y="1190"/>
                  </a:lnTo>
                  <a:lnTo>
                    <a:pt x="2092" y="1191"/>
                  </a:lnTo>
                  <a:lnTo>
                    <a:pt x="2243" y="1206"/>
                  </a:lnTo>
                  <a:lnTo>
                    <a:pt x="2390" y="1236"/>
                  </a:lnTo>
                  <a:lnTo>
                    <a:pt x="2532" y="1281"/>
                  </a:lnTo>
                  <a:lnTo>
                    <a:pt x="2667" y="1338"/>
                  </a:lnTo>
                  <a:lnTo>
                    <a:pt x="2796" y="1408"/>
                  </a:lnTo>
                  <a:lnTo>
                    <a:pt x="2915" y="1489"/>
                  </a:lnTo>
                  <a:lnTo>
                    <a:pt x="3028" y="1582"/>
                  </a:lnTo>
                  <a:lnTo>
                    <a:pt x="3130" y="1684"/>
                  </a:lnTo>
                  <a:lnTo>
                    <a:pt x="3222" y="1796"/>
                  </a:lnTo>
                  <a:lnTo>
                    <a:pt x="3304" y="1916"/>
                  </a:lnTo>
                  <a:lnTo>
                    <a:pt x="3373" y="2044"/>
                  </a:lnTo>
                  <a:lnTo>
                    <a:pt x="3430" y="2179"/>
                  </a:lnTo>
                  <a:lnTo>
                    <a:pt x="3475" y="2321"/>
                  </a:lnTo>
                  <a:lnTo>
                    <a:pt x="3505" y="2468"/>
                  </a:lnTo>
                  <a:lnTo>
                    <a:pt x="3520" y="2619"/>
                  </a:lnTo>
                  <a:lnTo>
                    <a:pt x="3522" y="2698"/>
                  </a:lnTo>
                  <a:lnTo>
                    <a:pt x="3520" y="2775"/>
                  </a:lnTo>
                  <a:lnTo>
                    <a:pt x="3505" y="2927"/>
                  </a:lnTo>
                  <a:lnTo>
                    <a:pt x="3475" y="3074"/>
                  </a:lnTo>
                  <a:lnTo>
                    <a:pt x="3430" y="3216"/>
                  </a:lnTo>
                  <a:lnTo>
                    <a:pt x="3373" y="3350"/>
                  </a:lnTo>
                  <a:lnTo>
                    <a:pt x="3304" y="3479"/>
                  </a:lnTo>
                  <a:lnTo>
                    <a:pt x="3222" y="3599"/>
                  </a:lnTo>
                  <a:lnTo>
                    <a:pt x="3130" y="3711"/>
                  </a:lnTo>
                  <a:lnTo>
                    <a:pt x="3028" y="3813"/>
                  </a:lnTo>
                  <a:lnTo>
                    <a:pt x="2915" y="3906"/>
                  </a:lnTo>
                  <a:lnTo>
                    <a:pt x="2796" y="3987"/>
                  </a:lnTo>
                  <a:lnTo>
                    <a:pt x="2667" y="4056"/>
                  </a:lnTo>
                  <a:lnTo>
                    <a:pt x="2532" y="4114"/>
                  </a:lnTo>
                  <a:lnTo>
                    <a:pt x="2390" y="4158"/>
                  </a:lnTo>
                  <a:lnTo>
                    <a:pt x="2243" y="4188"/>
                  </a:lnTo>
                  <a:lnTo>
                    <a:pt x="2092" y="4204"/>
                  </a:lnTo>
                  <a:lnTo>
                    <a:pt x="2014" y="42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6573520" y="2598775"/>
              <a:ext cx="365760" cy="4092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9204538" y="2657661"/>
              <a:ext cx="259339" cy="259338"/>
            </a:xfrm>
            <a:custGeom>
              <a:avLst/>
              <a:gdLst>
                <a:gd name="T0" fmla="*/ 991 w 2677"/>
                <a:gd name="T1" fmla="*/ 45 h 2676"/>
                <a:gd name="T2" fmla="*/ 509 w 2677"/>
                <a:gd name="T3" fmla="*/ 288 h 2676"/>
                <a:gd name="T4" fmla="*/ 245 w 2677"/>
                <a:gd name="T5" fmla="*/ 566 h 2676"/>
                <a:gd name="T6" fmla="*/ 38 w 2677"/>
                <a:gd name="T7" fmla="*/ 1017 h 2676"/>
                <a:gd name="T8" fmla="*/ 1 w 2677"/>
                <a:gd name="T9" fmla="*/ 1406 h 2676"/>
                <a:gd name="T10" fmla="*/ 132 w 2677"/>
                <a:gd name="T11" fmla="*/ 1917 h 2676"/>
                <a:gd name="T12" fmla="*/ 438 w 2677"/>
                <a:gd name="T13" fmla="*/ 2328 h 2676"/>
                <a:gd name="T14" fmla="*/ 878 w 2677"/>
                <a:gd name="T15" fmla="*/ 2594 h 2676"/>
                <a:gd name="T16" fmla="*/ 1339 w 2677"/>
                <a:gd name="T17" fmla="*/ 2676 h 2676"/>
                <a:gd name="T18" fmla="*/ 1799 w 2677"/>
                <a:gd name="T19" fmla="*/ 2594 h 2676"/>
                <a:gd name="T20" fmla="*/ 2239 w 2677"/>
                <a:gd name="T21" fmla="*/ 2328 h 2676"/>
                <a:gd name="T22" fmla="*/ 2545 w 2677"/>
                <a:gd name="T23" fmla="*/ 1917 h 2676"/>
                <a:gd name="T24" fmla="*/ 2676 w 2677"/>
                <a:gd name="T25" fmla="*/ 1406 h 2676"/>
                <a:gd name="T26" fmla="*/ 2636 w 2677"/>
                <a:gd name="T27" fmla="*/ 1003 h 2676"/>
                <a:gd name="T28" fmla="*/ 2412 w 2677"/>
                <a:gd name="T29" fmla="*/ 537 h 2676"/>
                <a:gd name="T30" fmla="*/ 2033 w 2677"/>
                <a:gd name="T31" fmla="*/ 193 h 2676"/>
                <a:gd name="T32" fmla="*/ 1543 w 2677"/>
                <a:gd name="T33" fmla="*/ 15 h 2676"/>
                <a:gd name="T34" fmla="*/ 1701 w 2677"/>
                <a:gd name="T35" fmla="*/ 1891 h 2676"/>
                <a:gd name="T36" fmla="*/ 1500 w 2677"/>
                <a:gd name="T37" fmla="*/ 2009 h 2676"/>
                <a:gd name="T38" fmla="*/ 1445 w 2677"/>
                <a:gd name="T39" fmla="*/ 2066 h 2676"/>
                <a:gd name="T40" fmla="*/ 1444 w 2677"/>
                <a:gd name="T41" fmla="*/ 2211 h 2676"/>
                <a:gd name="T42" fmla="*/ 1392 w 2677"/>
                <a:gd name="T43" fmla="*/ 2254 h 2676"/>
                <a:gd name="T44" fmla="*/ 1231 w 2677"/>
                <a:gd name="T45" fmla="*/ 2245 h 2676"/>
                <a:gd name="T46" fmla="*/ 1209 w 2677"/>
                <a:gd name="T47" fmla="*/ 2152 h 2676"/>
                <a:gd name="T48" fmla="*/ 1191 w 2677"/>
                <a:gd name="T49" fmla="*/ 2044 h 2676"/>
                <a:gd name="T50" fmla="*/ 1000 w 2677"/>
                <a:gd name="T51" fmla="*/ 2000 h 2676"/>
                <a:gd name="T52" fmla="*/ 872 w 2677"/>
                <a:gd name="T53" fmla="*/ 1940 h 2676"/>
                <a:gd name="T54" fmla="*/ 889 w 2677"/>
                <a:gd name="T55" fmla="*/ 1801 h 2676"/>
                <a:gd name="T56" fmla="*/ 943 w 2677"/>
                <a:gd name="T57" fmla="*/ 1688 h 2676"/>
                <a:gd name="T58" fmla="*/ 1076 w 2677"/>
                <a:gd name="T59" fmla="*/ 1742 h 2676"/>
                <a:gd name="T60" fmla="*/ 1259 w 2677"/>
                <a:gd name="T61" fmla="*/ 1780 h 2676"/>
                <a:gd name="T62" fmla="*/ 1402 w 2677"/>
                <a:gd name="T63" fmla="*/ 1757 h 2676"/>
                <a:gd name="T64" fmla="*/ 1484 w 2677"/>
                <a:gd name="T65" fmla="*/ 1669 h 2676"/>
                <a:gd name="T66" fmla="*/ 1447 w 2677"/>
                <a:gd name="T67" fmla="*/ 1544 h 2676"/>
                <a:gd name="T68" fmla="*/ 1339 w 2677"/>
                <a:gd name="T69" fmla="*/ 1476 h 2676"/>
                <a:gd name="T70" fmla="*/ 1082 w 2677"/>
                <a:gd name="T71" fmla="*/ 1360 h 2676"/>
                <a:gd name="T72" fmla="*/ 939 w 2677"/>
                <a:gd name="T73" fmla="*/ 1237 h 2676"/>
                <a:gd name="T74" fmla="*/ 874 w 2677"/>
                <a:gd name="T75" fmla="*/ 1041 h 2676"/>
                <a:gd name="T76" fmla="*/ 912 w 2677"/>
                <a:gd name="T77" fmla="*/ 860 h 2676"/>
                <a:gd name="T78" fmla="*/ 1070 w 2677"/>
                <a:gd name="T79" fmla="*/ 694 h 2676"/>
                <a:gd name="T80" fmla="*/ 1209 w 2677"/>
                <a:gd name="T81" fmla="*/ 632 h 2676"/>
                <a:gd name="T82" fmla="*/ 1226 w 2677"/>
                <a:gd name="T83" fmla="*/ 486 h 2676"/>
                <a:gd name="T84" fmla="*/ 1271 w 2677"/>
                <a:gd name="T85" fmla="*/ 421 h 2676"/>
                <a:gd name="T86" fmla="*/ 1418 w 2677"/>
                <a:gd name="T87" fmla="*/ 424 h 2676"/>
                <a:gd name="T88" fmla="*/ 1455 w 2677"/>
                <a:gd name="T89" fmla="*/ 496 h 2676"/>
                <a:gd name="T90" fmla="*/ 1475 w 2677"/>
                <a:gd name="T91" fmla="*/ 617 h 2676"/>
                <a:gd name="T92" fmla="*/ 1672 w 2677"/>
                <a:gd name="T93" fmla="*/ 665 h 2676"/>
                <a:gd name="T94" fmla="*/ 1752 w 2677"/>
                <a:gd name="T95" fmla="*/ 719 h 2676"/>
                <a:gd name="T96" fmla="*/ 1706 w 2677"/>
                <a:gd name="T97" fmla="*/ 900 h 2676"/>
                <a:gd name="T98" fmla="*/ 1647 w 2677"/>
                <a:gd name="T99" fmla="*/ 938 h 2676"/>
                <a:gd name="T100" fmla="*/ 1459 w 2677"/>
                <a:gd name="T101" fmla="*/ 879 h 2676"/>
                <a:gd name="T102" fmla="*/ 1290 w 2677"/>
                <a:gd name="T103" fmla="*/ 883 h 2676"/>
                <a:gd name="T104" fmla="*/ 1213 w 2677"/>
                <a:gd name="T105" fmla="*/ 939 h 2676"/>
                <a:gd name="T106" fmla="*/ 1213 w 2677"/>
                <a:gd name="T107" fmla="*/ 1045 h 2676"/>
                <a:gd name="T108" fmla="*/ 1336 w 2677"/>
                <a:gd name="T109" fmla="*/ 1136 h 2676"/>
                <a:gd name="T110" fmla="*/ 1593 w 2677"/>
                <a:gd name="T111" fmla="*/ 1252 h 2676"/>
                <a:gd name="T112" fmla="*/ 1720 w 2677"/>
                <a:gd name="T113" fmla="*/ 1357 h 2676"/>
                <a:gd name="T114" fmla="*/ 1813 w 2677"/>
                <a:gd name="T115" fmla="*/ 1641 h 2676"/>
                <a:gd name="T116" fmla="*/ 1763 w 2677"/>
                <a:gd name="T117" fmla="*/ 1808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7" h="2676">
                  <a:moveTo>
                    <a:pt x="1339" y="0"/>
                  </a:moveTo>
                  <a:lnTo>
                    <a:pt x="1267" y="1"/>
                  </a:lnTo>
                  <a:lnTo>
                    <a:pt x="1126" y="16"/>
                  </a:lnTo>
                  <a:lnTo>
                    <a:pt x="991" y="45"/>
                  </a:lnTo>
                  <a:lnTo>
                    <a:pt x="860" y="88"/>
                  </a:lnTo>
                  <a:lnTo>
                    <a:pt x="735" y="143"/>
                  </a:lnTo>
                  <a:lnTo>
                    <a:pt x="619" y="209"/>
                  </a:lnTo>
                  <a:lnTo>
                    <a:pt x="509" y="288"/>
                  </a:lnTo>
                  <a:lnTo>
                    <a:pt x="409" y="375"/>
                  </a:lnTo>
                  <a:lnTo>
                    <a:pt x="362" y="423"/>
                  </a:lnTo>
                  <a:lnTo>
                    <a:pt x="321" y="469"/>
                  </a:lnTo>
                  <a:lnTo>
                    <a:pt x="245" y="566"/>
                  </a:lnTo>
                  <a:lnTo>
                    <a:pt x="179" y="670"/>
                  </a:lnTo>
                  <a:lnTo>
                    <a:pt x="122" y="781"/>
                  </a:lnTo>
                  <a:lnTo>
                    <a:pt x="75" y="896"/>
                  </a:lnTo>
                  <a:lnTo>
                    <a:pt x="38" y="1017"/>
                  </a:lnTo>
                  <a:lnTo>
                    <a:pt x="14" y="1142"/>
                  </a:lnTo>
                  <a:lnTo>
                    <a:pt x="1" y="1272"/>
                  </a:lnTo>
                  <a:lnTo>
                    <a:pt x="0" y="1337"/>
                  </a:lnTo>
                  <a:lnTo>
                    <a:pt x="1" y="1406"/>
                  </a:lnTo>
                  <a:lnTo>
                    <a:pt x="15" y="1541"/>
                  </a:lnTo>
                  <a:lnTo>
                    <a:pt x="42" y="1671"/>
                  </a:lnTo>
                  <a:lnTo>
                    <a:pt x="82" y="1798"/>
                  </a:lnTo>
                  <a:lnTo>
                    <a:pt x="132" y="1917"/>
                  </a:lnTo>
                  <a:lnTo>
                    <a:pt x="194" y="2032"/>
                  </a:lnTo>
                  <a:lnTo>
                    <a:pt x="265" y="2138"/>
                  </a:lnTo>
                  <a:lnTo>
                    <a:pt x="348" y="2238"/>
                  </a:lnTo>
                  <a:lnTo>
                    <a:pt x="438" y="2328"/>
                  </a:lnTo>
                  <a:lnTo>
                    <a:pt x="538" y="2410"/>
                  </a:lnTo>
                  <a:lnTo>
                    <a:pt x="644" y="2482"/>
                  </a:lnTo>
                  <a:lnTo>
                    <a:pt x="759" y="2544"/>
                  </a:lnTo>
                  <a:lnTo>
                    <a:pt x="878" y="2594"/>
                  </a:lnTo>
                  <a:lnTo>
                    <a:pt x="1004" y="2634"/>
                  </a:lnTo>
                  <a:lnTo>
                    <a:pt x="1135" y="2661"/>
                  </a:lnTo>
                  <a:lnTo>
                    <a:pt x="1270" y="2674"/>
                  </a:lnTo>
                  <a:lnTo>
                    <a:pt x="1339" y="2676"/>
                  </a:lnTo>
                  <a:lnTo>
                    <a:pt x="1408" y="2674"/>
                  </a:lnTo>
                  <a:lnTo>
                    <a:pt x="1543" y="2661"/>
                  </a:lnTo>
                  <a:lnTo>
                    <a:pt x="1673" y="2634"/>
                  </a:lnTo>
                  <a:lnTo>
                    <a:pt x="1799" y="2594"/>
                  </a:lnTo>
                  <a:lnTo>
                    <a:pt x="1919" y="2544"/>
                  </a:lnTo>
                  <a:lnTo>
                    <a:pt x="2033" y="2482"/>
                  </a:lnTo>
                  <a:lnTo>
                    <a:pt x="2139" y="2410"/>
                  </a:lnTo>
                  <a:lnTo>
                    <a:pt x="2239" y="2328"/>
                  </a:lnTo>
                  <a:lnTo>
                    <a:pt x="2330" y="2238"/>
                  </a:lnTo>
                  <a:lnTo>
                    <a:pt x="2412" y="2138"/>
                  </a:lnTo>
                  <a:lnTo>
                    <a:pt x="2484" y="2032"/>
                  </a:lnTo>
                  <a:lnTo>
                    <a:pt x="2545" y="1917"/>
                  </a:lnTo>
                  <a:lnTo>
                    <a:pt x="2596" y="1798"/>
                  </a:lnTo>
                  <a:lnTo>
                    <a:pt x="2636" y="1671"/>
                  </a:lnTo>
                  <a:lnTo>
                    <a:pt x="2662" y="1541"/>
                  </a:lnTo>
                  <a:lnTo>
                    <a:pt x="2676" y="1406"/>
                  </a:lnTo>
                  <a:lnTo>
                    <a:pt x="2677" y="1337"/>
                  </a:lnTo>
                  <a:lnTo>
                    <a:pt x="2676" y="1268"/>
                  </a:lnTo>
                  <a:lnTo>
                    <a:pt x="2662" y="1133"/>
                  </a:lnTo>
                  <a:lnTo>
                    <a:pt x="2636" y="1003"/>
                  </a:lnTo>
                  <a:lnTo>
                    <a:pt x="2596" y="877"/>
                  </a:lnTo>
                  <a:lnTo>
                    <a:pt x="2545" y="758"/>
                  </a:lnTo>
                  <a:lnTo>
                    <a:pt x="2484" y="644"/>
                  </a:lnTo>
                  <a:lnTo>
                    <a:pt x="2412" y="537"/>
                  </a:lnTo>
                  <a:lnTo>
                    <a:pt x="2330" y="438"/>
                  </a:lnTo>
                  <a:lnTo>
                    <a:pt x="2239" y="347"/>
                  </a:lnTo>
                  <a:lnTo>
                    <a:pt x="2139" y="265"/>
                  </a:lnTo>
                  <a:lnTo>
                    <a:pt x="2033" y="193"/>
                  </a:lnTo>
                  <a:lnTo>
                    <a:pt x="1919" y="132"/>
                  </a:lnTo>
                  <a:lnTo>
                    <a:pt x="1799" y="81"/>
                  </a:lnTo>
                  <a:lnTo>
                    <a:pt x="1673" y="41"/>
                  </a:lnTo>
                  <a:lnTo>
                    <a:pt x="1543" y="15"/>
                  </a:lnTo>
                  <a:lnTo>
                    <a:pt x="1408" y="1"/>
                  </a:lnTo>
                  <a:lnTo>
                    <a:pt x="1339" y="0"/>
                  </a:lnTo>
                  <a:close/>
                  <a:moveTo>
                    <a:pt x="1723" y="1865"/>
                  </a:moveTo>
                  <a:lnTo>
                    <a:pt x="1701" y="1891"/>
                  </a:lnTo>
                  <a:lnTo>
                    <a:pt x="1650" y="1937"/>
                  </a:lnTo>
                  <a:lnTo>
                    <a:pt x="1594" y="1973"/>
                  </a:lnTo>
                  <a:lnTo>
                    <a:pt x="1533" y="1999"/>
                  </a:lnTo>
                  <a:lnTo>
                    <a:pt x="1500" y="2009"/>
                  </a:lnTo>
                  <a:lnTo>
                    <a:pt x="1486" y="2013"/>
                  </a:lnTo>
                  <a:lnTo>
                    <a:pt x="1465" y="2025"/>
                  </a:lnTo>
                  <a:lnTo>
                    <a:pt x="1450" y="2042"/>
                  </a:lnTo>
                  <a:lnTo>
                    <a:pt x="1445" y="2066"/>
                  </a:lnTo>
                  <a:lnTo>
                    <a:pt x="1445" y="2080"/>
                  </a:lnTo>
                  <a:lnTo>
                    <a:pt x="1446" y="2139"/>
                  </a:lnTo>
                  <a:lnTo>
                    <a:pt x="1445" y="2199"/>
                  </a:lnTo>
                  <a:lnTo>
                    <a:pt x="1444" y="2211"/>
                  </a:lnTo>
                  <a:lnTo>
                    <a:pt x="1438" y="2231"/>
                  </a:lnTo>
                  <a:lnTo>
                    <a:pt x="1425" y="2245"/>
                  </a:lnTo>
                  <a:lnTo>
                    <a:pt x="1405" y="2253"/>
                  </a:lnTo>
                  <a:lnTo>
                    <a:pt x="1392" y="2254"/>
                  </a:lnTo>
                  <a:lnTo>
                    <a:pt x="1329" y="2255"/>
                  </a:lnTo>
                  <a:lnTo>
                    <a:pt x="1265" y="2254"/>
                  </a:lnTo>
                  <a:lnTo>
                    <a:pt x="1252" y="2253"/>
                  </a:lnTo>
                  <a:lnTo>
                    <a:pt x="1231" y="2245"/>
                  </a:lnTo>
                  <a:lnTo>
                    <a:pt x="1216" y="2230"/>
                  </a:lnTo>
                  <a:lnTo>
                    <a:pt x="1210" y="2209"/>
                  </a:lnTo>
                  <a:lnTo>
                    <a:pt x="1209" y="2196"/>
                  </a:lnTo>
                  <a:lnTo>
                    <a:pt x="1209" y="2152"/>
                  </a:lnTo>
                  <a:lnTo>
                    <a:pt x="1208" y="2109"/>
                  </a:lnTo>
                  <a:lnTo>
                    <a:pt x="1207" y="2087"/>
                  </a:lnTo>
                  <a:lnTo>
                    <a:pt x="1204" y="2059"/>
                  </a:lnTo>
                  <a:lnTo>
                    <a:pt x="1191" y="2044"/>
                  </a:lnTo>
                  <a:lnTo>
                    <a:pt x="1165" y="2036"/>
                  </a:lnTo>
                  <a:lnTo>
                    <a:pt x="1144" y="2033"/>
                  </a:lnTo>
                  <a:lnTo>
                    <a:pt x="1086" y="2023"/>
                  </a:lnTo>
                  <a:lnTo>
                    <a:pt x="1000" y="2000"/>
                  </a:lnTo>
                  <a:lnTo>
                    <a:pt x="944" y="1980"/>
                  </a:lnTo>
                  <a:lnTo>
                    <a:pt x="917" y="1968"/>
                  </a:lnTo>
                  <a:lnTo>
                    <a:pt x="897" y="1958"/>
                  </a:lnTo>
                  <a:lnTo>
                    <a:pt x="872" y="1940"/>
                  </a:lnTo>
                  <a:lnTo>
                    <a:pt x="863" y="1917"/>
                  </a:lnTo>
                  <a:lnTo>
                    <a:pt x="865" y="1887"/>
                  </a:lnTo>
                  <a:lnTo>
                    <a:pt x="871" y="1867"/>
                  </a:lnTo>
                  <a:lnTo>
                    <a:pt x="889" y="1801"/>
                  </a:lnTo>
                  <a:lnTo>
                    <a:pt x="908" y="1735"/>
                  </a:lnTo>
                  <a:lnTo>
                    <a:pt x="914" y="1718"/>
                  </a:lnTo>
                  <a:lnTo>
                    <a:pt x="927" y="1696"/>
                  </a:lnTo>
                  <a:lnTo>
                    <a:pt x="943" y="1688"/>
                  </a:lnTo>
                  <a:lnTo>
                    <a:pt x="968" y="1695"/>
                  </a:lnTo>
                  <a:lnTo>
                    <a:pt x="984" y="1703"/>
                  </a:lnTo>
                  <a:lnTo>
                    <a:pt x="1015" y="1718"/>
                  </a:lnTo>
                  <a:lnTo>
                    <a:pt x="1076" y="1742"/>
                  </a:lnTo>
                  <a:lnTo>
                    <a:pt x="1139" y="1760"/>
                  </a:lnTo>
                  <a:lnTo>
                    <a:pt x="1203" y="1773"/>
                  </a:lnTo>
                  <a:lnTo>
                    <a:pt x="1238" y="1778"/>
                  </a:lnTo>
                  <a:lnTo>
                    <a:pt x="1259" y="1780"/>
                  </a:lnTo>
                  <a:lnTo>
                    <a:pt x="1301" y="1781"/>
                  </a:lnTo>
                  <a:lnTo>
                    <a:pt x="1342" y="1775"/>
                  </a:lnTo>
                  <a:lnTo>
                    <a:pt x="1383" y="1765"/>
                  </a:lnTo>
                  <a:lnTo>
                    <a:pt x="1402" y="1757"/>
                  </a:lnTo>
                  <a:lnTo>
                    <a:pt x="1420" y="1748"/>
                  </a:lnTo>
                  <a:lnTo>
                    <a:pt x="1449" y="1726"/>
                  </a:lnTo>
                  <a:lnTo>
                    <a:pt x="1471" y="1700"/>
                  </a:lnTo>
                  <a:lnTo>
                    <a:pt x="1484" y="1669"/>
                  </a:lnTo>
                  <a:lnTo>
                    <a:pt x="1488" y="1637"/>
                  </a:lnTo>
                  <a:lnTo>
                    <a:pt x="1484" y="1605"/>
                  </a:lnTo>
                  <a:lnTo>
                    <a:pt x="1471" y="1573"/>
                  </a:lnTo>
                  <a:lnTo>
                    <a:pt x="1447" y="1544"/>
                  </a:lnTo>
                  <a:lnTo>
                    <a:pt x="1433" y="1531"/>
                  </a:lnTo>
                  <a:lnTo>
                    <a:pt x="1411" y="1514"/>
                  </a:lnTo>
                  <a:lnTo>
                    <a:pt x="1364" y="1487"/>
                  </a:lnTo>
                  <a:lnTo>
                    <a:pt x="1339" y="1476"/>
                  </a:lnTo>
                  <a:lnTo>
                    <a:pt x="1274" y="1448"/>
                  </a:lnTo>
                  <a:lnTo>
                    <a:pt x="1175" y="1408"/>
                  </a:lnTo>
                  <a:lnTo>
                    <a:pt x="1112" y="1377"/>
                  </a:lnTo>
                  <a:lnTo>
                    <a:pt x="1082" y="1360"/>
                  </a:lnTo>
                  <a:lnTo>
                    <a:pt x="1057" y="1345"/>
                  </a:lnTo>
                  <a:lnTo>
                    <a:pt x="1013" y="1312"/>
                  </a:lnTo>
                  <a:lnTo>
                    <a:pt x="973" y="1277"/>
                  </a:lnTo>
                  <a:lnTo>
                    <a:pt x="939" y="1237"/>
                  </a:lnTo>
                  <a:lnTo>
                    <a:pt x="912" y="1194"/>
                  </a:lnTo>
                  <a:lnTo>
                    <a:pt x="892" y="1147"/>
                  </a:lnTo>
                  <a:lnTo>
                    <a:pt x="879" y="1096"/>
                  </a:lnTo>
                  <a:lnTo>
                    <a:pt x="874" y="1041"/>
                  </a:lnTo>
                  <a:lnTo>
                    <a:pt x="875" y="1011"/>
                  </a:lnTo>
                  <a:lnTo>
                    <a:pt x="878" y="977"/>
                  </a:lnTo>
                  <a:lnTo>
                    <a:pt x="891" y="915"/>
                  </a:lnTo>
                  <a:lnTo>
                    <a:pt x="912" y="860"/>
                  </a:lnTo>
                  <a:lnTo>
                    <a:pt x="940" y="810"/>
                  </a:lnTo>
                  <a:lnTo>
                    <a:pt x="976" y="766"/>
                  </a:lnTo>
                  <a:lnTo>
                    <a:pt x="1020" y="727"/>
                  </a:lnTo>
                  <a:lnTo>
                    <a:pt x="1070" y="694"/>
                  </a:lnTo>
                  <a:lnTo>
                    <a:pt x="1126" y="666"/>
                  </a:lnTo>
                  <a:lnTo>
                    <a:pt x="1157" y="654"/>
                  </a:lnTo>
                  <a:lnTo>
                    <a:pt x="1180" y="646"/>
                  </a:lnTo>
                  <a:lnTo>
                    <a:pt x="1209" y="632"/>
                  </a:lnTo>
                  <a:lnTo>
                    <a:pt x="1223" y="614"/>
                  </a:lnTo>
                  <a:lnTo>
                    <a:pt x="1226" y="584"/>
                  </a:lnTo>
                  <a:lnTo>
                    <a:pt x="1226" y="559"/>
                  </a:lnTo>
                  <a:lnTo>
                    <a:pt x="1226" y="486"/>
                  </a:lnTo>
                  <a:lnTo>
                    <a:pt x="1227" y="467"/>
                  </a:lnTo>
                  <a:lnTo>
                    <a:pt x="1232" y="441"/>
                  </a:lnTo>
                  <a:lnTo>
                    <a:pt x="1246" y="427"/>
                  </a:lnTo>
                  <a:lnTo>
                    <a:pt x="1271" y="421"/>
                  </a:lnTo>
                  <a:lnTo>
                    <a:pt x="1290" y="421"/>
                  </a:lnTo>
                  <a:lnTo>
                    <a:pt x="1340" y="421"/>
                  </a:lnTo>
                  <a:lnTo>
                    <a:pt x="1380" y="421"/>
                  </a:lnTo>
                  <a:lnTo>
                    <a:pt x="1418" y="424"/>
                  </a:lnTo>
                  <a:lnTo>
                    <a:pt x="1435" y="430"/>
                  </a:lnTo>
                  <a:lnTo>
                    <a:pt x="1446" y="441"/>
                  </a:lnTo>
                  <a:lnTo>
                    <a:pt x="1452" y="458"/>
                  </a:lnTo>
                  <a:lnTo>
                    <a:pt x="1455" y="496"/>
                  </a:lnTo>
                  <a:lnTo>
                    <a:pt x="1455" y="537"/>
                  </a:lnTo>
                  <a:lnTo>
                    <a:pt x="1455" y="565"/>
                  </a:lnTo>
                  <a:lnTo>
                    <a:pt x="1460" y="599"/>
                  </a:lnTo>
                  <a:lnTo>
                    <a:pt x="1475" y="617"/>
                  </a:lnTo>
                  <a:lnTo>
                    <a:pt x="1509" y="626"/>
                  </a:lnTo>
                  <a:lnTo>
                    <a:pt x="1537" y="630"/>
                  </a:lnTo>
                  <a:lnTo>
                    <a:pt x="1583" y="639"/>
                  </a:lnTo>
                  <a:lnTo>
                    <a:pt x="1672" y="665"/>
                  </a:lnTo>
                  <a:lnTo>
                    <a:pt x="1716" y="683"/>
                  </a:lnTo>
                  <a:lnTo>
                    <a:pt x="1727" y="688"/>
                  </a:lnTo>
                  <a:lnTo>
                    <a:pt x="1743" y="702"/>
                  </a:lnTo>
                  <a:lnTo>
                    <a:pt x="1752" y="719"/>
                  </a:lnTo>
                  <a:lnTo>
                    <a:pt x="1753" y="740"/>
                  </a:lnTo>
                  <a:lnTo>
                    <a:pt x="1749" y="752"/>
                  </a:lnTo>
                  <a:lnTo>
                    <a:pt x="1728" y="827"/>
                  </a:lnTo>
                  <a:lnTo>
                    <a:pt x="1706" y="900"/>
                  </a:lnTo>
                  <a:lnTo>
                    <a:pt x="1700" y="916"/>
                  </a:lnTo>
                  <a:lnTo>
                    <a:pt x="1687" y="936"/>
                  </a:lnTo>
                  <a:lnTo>
                    <a:pt x="1670" y="944"/>
                  </a:lnTo>
                  <a:lnTo>
                    <a:pt x="1647" y="938"/>
                  </a:lnTo>
                  <a:lnTo>
                    <a:pt x="1631" y="931"/>
                  </a:lnTo>
                  <a:lnTo>
                    <a:pt x="1598" y="916"/>
                  </a:lnTo>
                  <a:lnTo>
                    <a:pt x="1529" y="893"/>
                  </a:lnTo>
                  <a:lnTo>
                    <a:pt x="1459" y="879"/>
                  </a:lnTo>
                  <a:lnTo>
                    <a:pt x="1385" y="874"/>
                  </a:lnTo>
                  <a:lnTo>
                    <a:pt x="1347" y="875"/>
                  </a:lnTo>
                  <a:lnTo>
                    <a:pt x="1328" y="876"/>
                  </a:lnTo>
                  <a:lnTo>
                    <a:pt x="1290" y="883"/>
                  </a:lnTo>
                  <a:lnTo>
                    <a:pt x="1272" y="890"/>
                  </a:lnTo>
                  <a:lnTo>
                    <a:pt x="1257" y="898"/>
                  </a:lnTo>
                  <a:lnTo>
                    <a:pt x="1232" y="916"/>
                  </a:lnTo>
                  <a:lnTo>
                    <a:pt x="1213" y="939"/>
                  </a:lnTo>
                  <a:lnTo>
                    <a:pt x="1202" y="964"/>
                  </a:lnTo>
                  <a:lnTo>
                    <a:pt x="1198" y="992"/>
                  </a:lnTo>
                  <a:lnTo>
                    <a:pt x="1202" y="1019"/>
                  </a:lnTo>
                  <a:lnTo>
                    <a:pt x="1213" y="1045"/>
                  </a:lnTo>
                  <a:lnTo>
                    <a:pt x="1233" y="1070"/>
                  </a:lnTo>
                  <a:lnTo>
                    <a:pt x="1246" y="1081"/>
                  </a:lnTo>
                  <a:lnTo>
                    <a:pt x="1274" y="1103"/>
                  </a:lnTo>
                  <a:lnTo>
                    <a:pt x="1336" y="1136"/>
                  </a:lnTo>
                  <a:lnTo>
                    <a:pt x="1369" y="1150"/>
                  </a:lnTo>
                  <a:lnTo>
                    <a:pt x="1425" y="1173"/>
                  </a:lnTo>
                  <a:lnTo>
                    <a:pt x="1539" y="1223"/>
                  </a:lnTo>
                  <a:lnTo>
                    <a:pt x="1593" y="1252"/>
                  </a:lnTo>
                  <a:lnTo>
                    <a:pt x="1615" y="1265"/>
                  </a:lnTo>
                  <a:lnTo>
                    <a:pt x="1654" y="1292"/>
                  </a:lnTo>
                  <a:lnTo>
                    <a:pt x="1688" y="1323"/>
                  </a:lnTo>
                  <a:lnTo>
                    <a:pt x="1720" y="1357"/>
                  </a:lnTo>
                  <a:lnTo>
                    <a:pt x="1759" y="1411"/>
                  </a:lnTo>
                  <a:lnTo>
                    <a:pt x="1795" y="1492"/>
                  </a:lnTo>
                  <a:lnTo>
                    <a:pt x="1813" y="1576"/>
                  </a:lnTo>
                  <a:lnTo>
                    <a:pt x="1813" y="1641"/>
                  </a:lnTo>
                  <a:lnTo>
                    <a:pt x="1808" y="1684"/>
                  </a:lnTo>
                  <a:lnTo>
                    <a:pt x="1798" y="1727"/>
                  </a:lnTo>
                  <a:lnTo>
                    <a:pt x="1783" y="1768"/>
                  </a:lnTo>
                  <a:lnTo>
                    <a:pt x="1763" y="1808"/>
                  </a:lnTo>
                  <a:lnTo>
                    <a:pt x="1738" y="1847"/>
                  </a:lnTo>
                  <a:lnTo>
                    <a:pt x="1723" y="1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54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6776720"/>
            <a:chOff x="0" y="0"/>
            <a:chExt cx="12192000" cy="6776720"/>
          </a:xfrm>
        </p:grpSpPr>
        <p:sp>
          <p:nvSpPr>
            <p:cNvPr id="3" name="오른쪽 화살표 2"/>
            <p:cNvSpPr/>
            <p:nvPr/>
          </p:nvSpPr>
          <p:spPr>
            <a:xfrm>
              <a:off x="4201475" y="1148080"/>
              <a:ext cx="7787325" cy="5628640"/>
            </a:xfrm>
            <a:prstGeom prst="rightArrow">
              <a:avLst>
                <a:gd name="adj1" fmla="val 77798"/>
                <a:gd name="adj2" fmla="val 203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 useBgFill="1">
          <p:nvSpPr>
            <p:cNvPr id="20" name="TextBox 19"/>
            <p:cNvSpPr txBox="1"/>
            <p:nvPr/>
          </p:nvSpPr>
          <p:spPr>
            <a:xfrm>
              <a:off x="1546929" y="929694"/>
              <a:ext cx="8860970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실질적 자유화는 </a:t>
              </a:r>
              <a:r>
                <a:rPr lang="en-US" altLang="ko-KR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2000</a:t>
              </a:r>
              <a:r>
                <a:rPr lang="ko-KR" altLang="en-US" sz="3200" spc="-150" dirty="0">
                  <a:solidFill>
                    <a:srgbClr val="445566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부터 시작되었다</a:t>
              </a:r>
            </a:p>
          </p:txBody>
        </p:sp>
        <p:sp>
          <p:nvSpPr>
            <p:cNvPr id="21" name="자유형 20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853441" y="3238752"/>
              <a:ext cx="10481151" cy="2437555"/>
              <a:chOff x="853441" y="3238752"/>
              <a:chExt cx="10481151" cy="2437555"/>
            </a:xfrm>
          </p:grpSpPr>
          <p:sp>
            <p:nvSpPr>
              <p:cNvPr id="40" name="이등변 삼각형 39"/>
              <p:cNvSpPr/>
              <p:nvPr/>
            </p:nvSpPr>
            <p:spPr>
              <a:xfrm>
                <a:off x="2426660" y="3765973"/>
                <a:ext cx="212975" cy="235649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이등변 삼각형 40"/>
              <p:cNvSpPr/>
              <p:nvPr/>
            </p:nvSpPr>
            <p:spPr>
              <a:xfrm>
                <a:off x="5874186" y="3778205"/>
                <a:ext cx="206457" cy="213756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이등변 삼각형 41"/>
              <p:cNvSpPr/>
              <p:nvPr/>
            </p:nvSpPr>
            <p:spPr>
              <a:xfrm>
                <a:off x="9435083" y="3787867"/>
                <a:ext cx="206457" cy="21375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1" name="그룹 10"/>
              <p:cNvGrpSpPr/>
              <p:nvPr/>
            </p:nvGrpSpPr>
            <p:grpSpPr>
              <a:xfrm>
                <a:off x="853441" y="3238752"/>
                <a:ext cx="10481151" cy="2437555"/>
                <a:chOff x="835153" y="3238752"/>
                <a:chExt cx="10481151" cy="2437555"/>
              </a:xfrm>
            </p:grpSpPr>
            <p:grpSp>
              <p:nvGrpSpPr>
                <p:cNvPr id="10" name="그룹 9"/>
                <p:cNvGrpSpPr/>
                <p:nvPr/>
              </p:nvGrpSpPr>
              <p:grpSpPr>
                <a:xfrm>
                  <a:off x="835153" y="3238752"/>
                  <a:ext cx="10481151" cy="2437555"/>
                  <a:chOff x="810440" y="3073996"/>
                  <a:chExt cx="10481151" cy="2437555"/>
                </a:xfrm>
              </p:grpSpPr>
              <p:grpSp>
                <p:nvGrpSpPr>
                  <p:cNvPr id="9" name="그룹 8"/>
                  <p:cNvGrpSpPr/>
                  <p:nvPr/>
                </p:nvGrpSpPr>
                <p:grpSpPr>
                  <a:xfrm>
                    <a:off x="810440" y="3073996"/>
                    <a:ext cx="10317937" cy="2105540"/>
                    <a:chOff x="769251" y="3073996"/>
                    <a:chExt cx="10317937" cy="2105540"/>
                  </a:xfrm>
                </p:grpSpPr>
                <p:grpSp>
                  <p:nvGrpSpPr>
                    <p:cNvPr id="16" name="그룹 15"/>
                    <p:cNvGrpSpPr/>
                    <p:nvPr/>
                  </p:nvGrpSpPr>
                  <p:grpSpPr>
                    <a:xfrm>
                      <a:off x="769251" y="3162555"/>
                      <a:ext cx="10317937" cy="2016981"/>
                      <a:chOff x="3408776" y="3162555"/>
                      <a:chExt cx="7729124" cy="2016981"/>
                    </a:xfrm>
                  </p:grpSpPr>
                  <p:sp>
                    <p:nvSpPr>
                      <p:cNvPr id="18" name="모서리가 둥근 직사각형 17"/>
                      <p:cNvSpPr/>
                      <p:nvPr/>
                    </p:nvSpPr>
                    <p:spPr>
                      <a:xfrm>
                        <a:off x="3408776" y="3820885"/>
                        <a:ext cx="2540363" cy="632361"/>
                      </a:xfrm>
                      <a:prstGeom prst="round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9" name="모서리가 둥근 직사각형 18"/>
                      <p:cNvSpPr/>
                      <p:nvPr/>
                    </p:nvSpPr>
                    <p:spPr>
                      <a:xfrm>
                        <a:off x="5919052" y="3820885"/>
                        <a:ext cx="3007789" cy="632361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22" name="모서리가 둥근 직사각형 21"/>
                      <p:cNvSpPr/>
                      <p:nvPr/>
                    </p:nvSpPr>
                    <p:spPr>
                      <a:xfrm>
                        <a:off x="8865730" y="3820885"/>
                        <a:ext cx="2272170" cy="632361"/>
                      </a:xfrm>
                      <a:prstGeom prst="round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3524838" y="4533205"/>
                        <a:ext cx="233332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228600" indent="-228600">
                          <a:buFont typeface="Arial" panose="020B0604020202020204" pitchFamily="34" charset="0"/>
                          <a:buChar char="•"/>
                        </a:pP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기본보험료</a:t>
                        </a:r>
                        <a:r>
                          <a:rPr lang="en-US" altLang="ko-KR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, </a:t>
                        </a:r>
                        <a:r>
                          <a:rPr lang="ko-KR" altLang="en-US" sz="1200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할인할증율</a:t>
                        </a:r>
                        <a:r>
                          <a:rPr lang="en-US" altLang="ko-KR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, </a:t>
                        </a: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가입경력요율 등 </a:t>
                        </a:r>
                        <a:endParaRPr lang="en-US" altLang="ko-K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endParaRPr>
                      </a:p>
                      <a:p>
                        <a:r>
                          <a:rPr lang="en-US" altLang="ko-KR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       </a:t>
                        </a:r>
                        <a:r>
                          <a:rPr lang="ko-KR" altLang="en-US" sz="1200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요율요소별</a:t>
                        </a: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 단계적 </a:t>
                        </a:r>
                        <a:r>
                          <a:rPr lang="ko-KR" altLang="en-US" sz="1200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범위요율</a:t>
                        </a: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 시행</a:t>
                        </a:r>
                      </a:p>
                      <a:p>
                        <a:pPr marL="228600" indent="-228600">
                          <a:buFont typeface="Arial" panose="020B0604020202020204" pitchFamily="34" charset="0"/>
                          <a:buChar char="•"/>
                        </a:pP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동일한 상품내용</a:t>
                        </a:r>
                        <a:r>
                          <a:rPr lang="en-US" altLang="ko-KR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(</a:t>
                        </a:r>
                        <a:r>
                          <a:rPr lang="ko-KR" altLang="en-US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표준약관</a:t>
                        </a:r>
                        <a:r>
                          <a:rPr lang="en-US" altLang="ko-KR" sz="12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" pitchFamily="50" charset="-127"/>
                            <a:ea typeface="나눔바른고딕" pitchFamily="50" charset="-127"/>
                          </a:rPr>
                          <a:t>)</a:t>
                        </a:r>
                        <a:endParaRPr lang="ko-KR" alt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itchFamily="50" charset="-127"/>
                          <a:ea typeface="나눔바른고딕" pitchFamily="50" charset="-127"/>
                        </a:endParaRP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3526257" y="3162555"/>
                        <a:ext cx="22170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ko-KR" altLang="en-US" b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 Light" panose="020B0603020101020101" pitchFamily="50" charset="-127"/>
                            <a:ea typeface="나눔바른고딕 Light" panose="020B0603020101020101" pitchFamily="50" charset="-127"/>
                          </a:rPr>
                          <a:t>범위요율제</a:t>
                        </a:r>
                        <a:r>
                          <a:rPr lang="en-US" altLang="ko-KR" b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 Light" panose="020B0603020101020101" pitchFamily="50" charset="-127"/>
                            <a:ea typeface="나눔바른고딕 Light" panose="020B0603020101020101" pitchFamily="50" charset="-127"/>
                          </a:rPr>
                          <a:t>, </a:t>
                        </a:r>
                        <a:r>
                          <a:rPr lang="ko-KR" altLang="en-US" b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나눔바른고딕 Light" panose="020B0603020101020101" pitchFamily="50" charset="-127"/>
                            <a:ea typeface="나눔바른고딕 Light" panose="020B0603020101020101" pitchFamily="50" charset="-127"/>
                          </a:rPr>
                          <a:t>상품 통일</a:t>
                        </a:r>
                      </a:p>
                    </p:txBody>
                  </p:sp>
                </p:grp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1382247" y="3983175"/>
                      <a:ext cx="21336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1990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~1999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826424" y="3983176"/>
                      <a:ext cx="21336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2000</a:t>
                      </a:r>
                      <a:r>
                        <a:rPr lang="ko-KR" alt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r>
                        <a:rPr lang="en-US" altLang="ko-KR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~2015</a:t>
                      </a:r>
                      <a:r>
                        <a:rPr lang="ko-KR" altLang="en-US" sz="14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450429" y="3073996"/>
                      <a:ext cx="2959583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b="1" dirty="0">
                          <a:latin typeface="나눔바른고딕 Light" panose="020B0603020101020101" pitchFamily="50" charset="-127"/>
                          <a:ea typeface="나눔바른고딕 Light" panose="020B0603020101020101" pitchFamily="50" charset="-127"/>
                        </a:rPr>
                        <a:t>부가보험료 및 </a:t>
                      </a:r>
                      <a:r>
                        <a:rPr lang="ko-KR" altLang="en-US" b="1" dirty="0" err="1">
                          <a:latin typeface="나눔바른고딕 Light" panose="020B0603020101020101" pitchFamily="50" charset="-127"/>
                          <a:ea typeface="나눔바른고딕 Light" panose="020B0603020101020101" pitchFamily="50" charset="-127"/>
                        </a:rPr>
                        <a:t>순보험료</a:t>
                      </a:r>
                      <a:r>
                        <a:rPr lang="en-US" altLang="ko-KR" b="1" dirty="0">
                          <a:latin typeface="나눔바른고딕 Light" panose="020B0603020101020101" pitchFamily="50" charset="-127"/>
                          <a:ea typeface="나눔바른고딕 Light" panose="020B0603020101020101" pitchFamily="50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b="1" dirty="0">
                          <a:latin typeface="나눔바른고딕 Light" panose="020B0603020101020101" pitchFamily="50" charset="-127"/>
                          <a:ea typeface="나눔바른고딕 Light" panose="020B0603020101020101" pitchFamily="50" charset="-127"/>
                        </a:rPr>
                        <a:t>상품 자율화</a:t>
                      </a:r>
                    </a:p>
                  </p:txBody>
                </p: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047925" y="3173821"/>
                    <a:ext cx="29595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b="1" dirty="0" err="1">
                        <a:latin typeface="나눔바른고딕 Light" panose="020B0603020101020101" pitchFamily="50" charset="-127"/>
                        <a:ea typeface="나눔바른고딕 Light" panose="020B0603020101020101" pitchFamily="50" charset="-127"/>
                      </a:rPr>
                      <a:t>요율</a:t>
                    </a:r>
                    <a:r>
                      <a:rPr lang="en-US" altLang="ko-KR" b="1" dirty="0">
                        <a:latin typeface="나눔바른고딕 Light" panose="020B0603020101020101" pitchFamily="50" charset="-127"/>
                        <a:ea typeface="나눔바른고딕 Light" panose="020B0603020101020101" pitchFamily="50" charset="-127"/>
                      </a:rPr>
                      <a:t>, </a:t>
                    </a:r>
                    <a:r>
                      <a:rPr lang="ko-KR" altLang="en-US" b="1" dirty="0">
                        <a:latin typeface="나눔바른고딕 Light" panose="020B0603020101020101" pitchFamily="50" charset="-127"/>
                        <a:ea typeface="나눔바른고딕 Light" panose="020B0603020101020101" pitchFamily="50" charset="-127"/>
                      </a:rPr>
                      <a:t>상품 완전자유화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282957" y="4553804"/>
                    <a:ext cx="331436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28600" indent="-228600">
                      <a:buFont typeface="Arial" panose="020B0604020202020204" pitchFamily="34" charset="0"/>
                      <a:buChar char="•"/>
                    </a:pPr>
                    <a:r>
                      <a:rPr lang="ko-KR" altLang="en-US" sz="1200" dirty="0" err="1">
                        <a:latin typeface="나눔바른고딕" pitchFamily="50" charset="-127"/>
                        <a:ea typeface="나눔바른고딕" pitchFamily="50" charset="-127"/>
                      </a:rPr>
                      <a:t>순보험료와</a:t>
                    </a: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 부가보험료를 자사 통계에 근거하여 자율적으로 결정</a:t>
                    </a:r>
                    <a:endParaRPr lang="en-US" altLang="ko-KR" sz="1200" dirty="0">
                      <a:latin typeface="나눔바른고딕" pitchFamily="50" charset="-127"/>
                      <a:ea typeface="나눔바른고딕" pitchFamily="50" charset="-127"/>
                    </a:endParaRPr>
                  </a:p>
                  <a:p>
                    <a:pPr marL="228600" indent="-228600">
                      <a:buFont typeface="Arial" panose="020B0604020202020204" pitchFamily="34" charset="0"/>
                      <a:buChar char="•"/>
                    </a:pP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동일한 상품내용</a:t>
                    </a:r>
                    <a:r>
                      <a:rPr lang="en-US" altLang="ko-KR" sz="1200" dirty="0">
                        <a:latin typeface="나눔바른고딕" pitchFamily="50" charset="-127"/>
                        <a:ea typeface="나눔바른고딕" pitchFamily="50" charset="-127"/>
                      </a:rPr>
                      <a:t>(</a:t>
                    </a: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표준약관</a:t>
                    </a:r>
                    <a:r>
                      <a:rPr lang="en-US" altLang="ko-KR" sz="1200" dirty="0">
                        <a:latin typeface="나눔바른고딕" pitchFamily="50" charset="-127"/>
                        <a:ea typeface="나눔바른고딕" pitchFamily="50" charset="-127"/>
                      </a:rPr>
                      <a:t>)</a:t>
                    </a:r>
                    <a:endParaRPr lang="ko-KR" altLang="en-US" sz="1200" dirty="0">
                      <a:latin typeface="나눔바른고딕" pitchFamily="50" charset="-127"/>
                      <a:ea typeface="나눔바른고딕" pitchFamily="50" charset="-127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176736" y="4495888"/>
                    <a:ext cx="3114855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28600" indent="-228600">
                      <a:buFont typeface="Arial" panose="020B0604020202020204" pitchFamily="34" charset="0"/>
                      <a:buChar char="•"/>
                    </a:pPr>
                    <a:r>
                      <a:rPr lang="ko-KR" altLang="en-US" sz="1200" dirty="0" err="1">
                        <a:latin typeface="나눔바른고딕" pitchFamily="50" charset="-127"/>
                        <a:ea typeface="나눔바른고딕" pitchFamily="50" charset="-127"/>
                      </a:rPr>
                      <a:t>순보험료와</a:t>
                    </a: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 부가보험료를 자사 통계에 근거하여 자율적으로 결정</a:t>
                    </a:r>
                    <a:endParaRPr lang="en-US" altLang="ko-KR" sz="1200" dirty="0">
                      <a:latin typeface="나눔바른고딕" pitchFamily="50" charset="-127"/>
                      <a:ea typeface="나눔바른고딕" pitchFamily="50" charset="-127"/>
                    </a:endParaRPr>
                  </a:p>
                  <a:p>
                    <a:pPr marL="228600" indent="-228600">
                      <a:buFont typeface="Arial" panose="020B0604020202020204" pitchFamily="34" charset="0"/>
                      <a:buChar char="•"/>
                    </a:pPr>
                    <a:r>
                      <a:rPr lang="ko-KR" altLang="en-US" sz="1200" dirty="0" err="1">
                        <a:latin typeface="나눔바른고딕" pitchFamily="50" charset="-127"/>
                        <a:ea typeface="나눔바른고딕" pitchFamily="50" charset="-127"/>
                      </a:rPr>
                      <a:t>요율요소</a:t>
                    </a: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 및 </a:t>
                    </a:r>
                    <a:r>
                      <a:rPr lang="ko-KR" altLang="en-US" sz="1200" dirty="0" err="1">
                        <a:latin typeface="나눔바른고딕" pitchFamily="50" charset="-127"/>
                        <a:ea typeface="나눔바른고딕" pitchFamily="50" charset="-127"/>
                      </a:rPr>
                      <a:t>요율구조</a:t>
                    </a: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 등 자율적 개발 허용</a:t>
                    </a:r>
                    <a:endParaRPr lang="en-US" altLang="ko-KR" sz="1200" dirty="0">
                      <a:latin typeface="나눔바른고딕" pitchFamily="50" charset="-127"/>
                      <a:ea typeface="나눔바른고딕" pitchFamily="50" charset="-127"/>
                    </a:endParaRPr>
                  </a:p>
                  <a:p>
                    <a:pPr marL="228600" indent="-228600">
                      <a:buFont typeface="Arial" panose="020B0604020202020204" pitchFamily="34" charset="0"/>
                      <a:buChar char="•"/>
                    </a:pPr>
                    <a:r>
                      <a:rPr lang="ko-KR" altLang="en-US" sz="1200" dirty="0">
                        <a:latin typeface="나눔바른고딕" pitchFamily="50" charset="-127"/>
                        <a:ea typeface="나눔바른고딕" pitchFamily="50" charset="-127"/>
                      </a:rPr>
                      <a:t>회사별 상품개발 가능 그러나 여전히 유사한 상품 내용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8462287" y="4168510"/>
                  <a:ext cx="2133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2016</a:t>
                  </a:r>
                  <a:r>
                    <a: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년</a:t>
                  </a:r>
                  <a:r>
                    <a:rPr lang="en-US" altLang="ko-KR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~</a:t>
                  </a:r>
                  <a:r>
                    <a: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현재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07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2441" y="0"/>
            <a:ext cx="9644751" cy="4249276"/>
            <a:chOff x="672441" y="0"/>
            <a:chExt cx="9644751" cy="4249276"/>
          </a:xfrm>
        </p:grpSpPr>
        <p:sp>
          <p:nvSpPr>
            <p:cNvPr id="29" name="TextBox 28"/>
            <p:cNvSpPr txBox="1"/>
            <p:nvPr/>
          </p:nvSpPr>
          <p:spPr>
            <a:xfrm>
              <a:off x="6343809" y="198208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상황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3809" y="261470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4472C4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자유화 이후 나타난 현상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247324"/>
              <a:ext cx="39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손해율</a:t>
              </a:r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급등으로 일어나는 문제점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3809" y="3879944"/>
              <a:ext cx="3615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92929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자동차보험 자유화제도 안정화 방안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441" y="1973229"/>
              <a:ext cx="491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목차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21987" y="2748636"/>
              <a:ext cx="717259" cy="946760"/>
              <a:chOff x="2557290" y="3247324"/>
              <a:chExt cx="2098675" cy="2770187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57290" y="3247324"/>
                <a:ext cx="2098675" cy="2770187"/>
              </a:xfrm>
              <a:custGeom>
                <a:avLst/>
                <a:gdLst>
                  <a:gd name="T0" fmla="*/ 3101 w 5289"/>
                  <a:gd name="T1" fmla="*/ 215 h 6981"/>
                  <a:gd name="T2" fmla="*/ 2821 w 5289"/>
                  <a:gd name="T3" fmla="*/ 27 h 6981"/>
                  <a:gd name="T4" fmla="*/ 2536 w 5289"/>
                  <a:gd name="T5" fmla="*/ 10 h 6981"/>
                  <a:gd name="T6" fmla="*/ 2234 w 5289"/>
                  <a:gd name="T7" fmla="*/ 164 h 6981"/>
                  <a:gd name="T8" fmla="*/ 716 w 5289"/>
                  <a:gd name="T9" fmla="*/ 241 h 6981"/>
                  <a:gd name="T10" fmla="*/ 405 w 5289"/>
                  <a:gd name="T11" fmla="*/ 311 h 6981"/>
                  <a:gd name="T12" fmla="*/ 142 w 5289"/>
                  <a:gd name="T13" fmla="*/ 530 h 6981"/>
                  <a:gd name="T14" fmla="*/ 8 w 5289"/>
                  <a:gd name="T15" fmla="*/ 848 h 6981"/>
                  <a:gd name="T16" fmla="*/ 8 w 5289"/>
                  <a:gd name="T17" fmla="*/ 6373 h 6981"/>
                  <a:gd name="T18" fmla="*/ 142 w 5289"/>
                  <a:gd name="T19" fmla="*/ 6693 h 6981"/>
                  <a:gd name="T20" fmla="*/ 405 w 5289"/>
                  <a:gd name="T21" fmla="*/ 6910 h 6981"/>
                  <a:gd name="T22" fmla="*/ 716 w 5289"/>
                  <a:gd name="T23" fmla="*/ 6981 h 6981"/>
                  <a:gd name="T24" fmla="*/ 4819 w 5289"/>
                  <a:gd name="T25" fmla="*/ 6938 h 6981"/>
                  <a:gd name="T26" fmla="*/ 5103 w 5289"/>
                  <a:gd name="T27" fmla="*/ 6746 h 6981"/>
                  <a:gd name="T28" fmla="*/ 5266 w 5289"/>
                  <a:gd name="T29" fmla="*/ 6443 h 6981"/>
                  <a:gd name="T30" fmla="*/ 5288 w 5289"/>
                  <a:gd name="T31" fmla="*/ 920 h 6981"/>
                  <a:gd name="T32" fmla="*/ 5186 w 5289"/>
                  <a:gd name="T33" fmla="*/ 586 h 6981"/>
                  <a:gd name="T34" fmla="*/ 4945 w 5289"/>
                  <a:gd name="T35" fmla="*/ 345 h 6981"/>
                  <a:gd name="T36" fmla="*/ 4610 w 5289"/>
                  <a:gd name="T37" fmla="*/ 242 h 6981"/>
                  <a:gd name="T38" fmla="*/ 2821 w 5289"/>
                  <a:gd name="T39" fmla="*/ 270 h 6981"/>
                  <a:gd name="T40" fmla="*/ 3012 w 5289"/>
                  <a:gd name="T41" fmla="*/ 557 h 6981"/>
                  <a:gd name="T42" fmla="*/ 3063 w 5289"/>
                  <a:gd name="T43" fmla="*/ 811 h 6981"/>
                  <a:gd name="T44" fmla="*/ 3681 w 5289"/>
                  <a:gd name="T45" fmla="*/ 850 h 6981"/>
                  <a:gd name="T46" fmla="*/ 3715 w 5289"/>
                  <a:gd name="T47" fmla="*/ 1030 h 6981"/>
                  <a:gd name="T48" fmla="*/ 1654 w 5289"/>
                  <a:gd name="T49" fmla="*/ 1084 h 6981"/>
                  <a:gd name="T50" fmla="*/ 1554 w 5289"/>
                  <a:gd name="T51" fmla="*/ 931 h 6981"/>
                  <a:gd name="T52" fmla="*/ 2162 w 5289"/>
                  <a:gd name="T53" fmla="*/ 830 h 6981"/>
                  <a:gd name="T54" fmla="*/ 2276 w 5289"/>
                  <a:gd name="T55" fmla="*/ 716 h 6981"/>
                  <a:gd name="T56" fmla="*/ 2359 w 5289"/>
                  <a:gd name="T57" fmla="*/ 361 h 6981"/>
                  <a:gd name="T58" fmla="*/ 2645 w 5289"/>
                  <a:gd name="T59" fmla="*/ 227 h 6981"/>
                  <a:gd name="T60" fmla="*/ 3778 w 5289"/>
                  <a:gd name="T61" fmla="*/ 1269 h 6981"/>
                  <a:gd name="T62" fmla="*/ 3961 w 5289"/>
                  <a:gd name="T63" fmla="*/ 994 h 6981"/>
                  <a:gd name="T64" fmla="*/ 4579 w 5289"/>
                  <a:gd name="T65" fmla="*/ 952 h 6981"/>
                  <a:gd name="T66" fmla="*/ 716 w 5289"/>
                  <a:gd name="T67" fmla="*/ 6272 h 6981"/>
                  <a:gd name="T68" fmla="*/ 716 w 5289"/>
                  <a:gd name="T69" fmla="*/ 950 h 6981"/>
                  <a:gd name="T70" fmla="*/ 1341 w 5289"/>
                  <a:gd name="T71" fmla="*/ 1063 h 6981"/>
                  <a:gd name="T72" fmla="*/ 1574 w 5289"/>
                  <a:gd name="T73" fmla="*/ 1297 h 6981"/>
                  <a:gd name="T74" fmla="*/ 5041 w 5289"/>
                  <a:gd name="T75" fmla="*/ 6411 h 6981"/>
                  <a:gd name="T76" fmla="*/ 4719 w 5289"/>
                  <a:gd name="T77" fmla="*/ 6733 h 6981"/>
                  <a:gd name="T78" fmla="*/ 570 w 5289"/>
                  <a:gd name="T79" fmla="*/ 6733 h 6981"/>
                  <a:gd name="T80" fmla="*/ 247 w 5289"/>
                  <a:gd name="T81" fmla="*/ 6411 h 6981"/>
                  <a:gd name="T82" fmla="*/ 247 w 5289"/>
                  <a:gd name="T83" fmla="*/ 812 h 6981"/>
                  <a:gd name="T84" fmla="*/ 570 w 5289"/>
                  <a:gd name="T85" fmla="*/ 488 h 6981"/>
                  <a:gd name="T86" fmla="*/ 2050 w 5289"/>
                  <a:gd name="T87" fmla="*/ 563 h 6981"/>
                  <a:gd name="T88" fmla="*/ 1566 w 5289"/>
                  <a:gd name="T89" fmla="*/ 621 h 6981"/>
                  <a:gd name="T90" fmla="*/ 692 w 5289"/>
                  <a:gd name="T91" fmla="*/ 725 h 6981"/>
                  <a:gd name="T92" fmla="*/ 510 w 5289"/>
                  <a:gd name="T93" fmla="*/ 846 h 6981"/>
                  <a:gd name="T94" fmla="*/ 483 w 5289"/>
                  <a:gd name="T95" fmla="*/ 6289 h 6981"/>
                  <a:gd name="T96" fmla="*/ 604 w 5289"/>
                  <a:gd name="T97" fmla="*/ 6470 h 6981"/>
                  <a:gd name="T98" fmla="*/ 4597 w 5289"/>
                  <a:gd name="T99" fmla="*/ 6498 h 6981"/>
                  <a:gd name="T100" fmla="*/ 4778 w 5289"/>
                  <a:gd name="T101" fmla="*/ 6376 h 6981"/>
                  <a:gd name="T102" fmla="*/ 4806 w 5289"/>
                  <a:gd name="T103" fmla="*/ 934 h 6981"/>
                  <a:gd name="T104" fmla="*/ 4684 w 5289"/>
                  <a:gd name="T105" fmla="*/ 751 h 6981"/>
                  <a:gd name="T106" fmla="*/ 3849 w 5289"/>
                  <a:gd name="T107" fmla="*/ 697 h 6981"/>
                  <a:gd name="T108" fmla="*/ 3240 w 5289"/>
                  <a:gd name="T109" fmla="*/ 603 h 6981"/>
                  <a:gd name="T110" fmla="*/ 4573 w 5289"/>
                  <a:gd name="T111" fmla="*/ 468 h 6981"/>
                  <a:gd name="T112" fmla="*/ 4952 w 5289"/>
                  <a:gd name="T113" fmla="*/ 645 h 6981"/>
                  <a:gd name="T114" fmla="*/ 5063 w 5289"/>
                  <a:gd name="T115" fmla="*/ 6265 h 6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9" h="6981">
                    <a:moveTo>
                      <a:pt x="4573" y="241"/>
                    </a:moveTo>
                    <a:lnTo>
                      <a:pt x="3127" y="241"/>
                    </a:lnTo>
                    <a:lnTo>
                      <a:pt x="3124" y="241"/>
                    </a:lnTo>
                    <a:lnTo>
                      <a:pt x="3122" y="241"/>
                    </a:lnTo>
                    <a:lnTo>
                      <a:pt x="3101" y="215"/>
                    </a:lnTo>
                    <a:lnTo>
                      <a:pt x="3056" y="164"/>
                    </a:lnTo>
                    <a:lnTo>
                      <a:pt x="3003" y="121"/>
                    </a:lnTo>
                    <a:lnTo>
                      <a:pt x="2946" y="82"/>
                    </a:lnTo>
                    <a:lnTo>
                      <a:pt x="2886" y="51"/>
                    </a:lnTo>
                    <a:lnTo>
                      <a:pt x="2821" y="27"/>
                    </a:lnTo>
                    <a:lnTo>
                      <a:pt x="2752" y="10"/>
                    </a:lnTo>
                    <a:lnTo>
                      <a:pt x="2681" y="1"/>
                    </a:lnTo>
                    <a:lnTo>
                      <a:pt x="2645" y="0"/>
                    </a:lnTo>
                    <a:lnTo>
                      <a:pt x="2607" y="1"/>
                    </a:lnTo>
                    <a:lnTo>
                      <a:pt x="2536" y="10"/>
                    </a:lnTo>
                    <a:lnTo>
                      <a:pt x="2469" y="27"/>
                    </a:lnTo>
                    <a:lnTo>
                      <a:pt x="2404" y="51"/>
                    </a:lnTo>
                    <a:lnTo>
                      <a:pt x="2342" y="82"/>
                    </a:lnTo>
                    <a:lnTo>
                      <a:pt x="2285" y="121"/>
                    </a:lnTo>
                    <a:lnTo>
                      <a:pt x="2234" y="164"/>
                    </a:lnTo>
                    <a:lnTo>
                      <a:pt x="2187" y="215"/>
                    </a:lnTo>
                    <a:lnTo>
                      <a:pt x="2166" y="241"/>
                    </a:lnTo>
                    <a:lnTo>
                      <a:pt x="2164" y="241"/>
                    </a:lnTo>
                    <a:lnTo>
                      <a:pt x="2162" y="241"/>
                    </a:lnTo>
                    <a:lnTo>
                      <a:pt x="716" y="241"/>
                    </a:lnTo>
                    <a:lnTo>
                      <a:pt x="678" y="242"/>
                    </a:lnTo>
                    <a:lnTo>
                      <a:pt x="606" y="250"/>
                    </a:lnTo>
                    <a:lnTo>
                      <a:pt x="536" y="263"/>
                    </a:lnTo>
                    <a:lnTo>
                      <a:pt x="470" y="285"/>
                    </a:lnTo>
                    <a:lnTo>
                      <a:pt x="405" y="311"/>
                    </a:lnTo>
                    <a:lnTo>
                      <a:pt x="345" y="345"/>
                    </a:lnTo>
                    <a:lnTo>
                      <a:pt x="288" y="384"/>
                    </a:lnTo>
                    <a:lnTo>
                      <a:pt x="235" y="427"/>
                    </a:lnTo>
                    <a:lnTo>
                      <a:pt x="185" y="476"/>
                    </a:lnTo>
                    <a:lnTo>
                      <a:pt x="142" y="530"/>
                    </a:lnTo>
                    <a:lnTo>
                      <a:pt x="103" y="586"/>
                    </a:lnTo>
                    <a:lnTo>
                      <a:pt x="70" y="646"/>
                    </a:lnTo>
                    <a:lnTo>
                      <a:pt x="43" y="712"/>
                    </a:lnTo>
                    <a:lnTo>
                      <a:pt x="22" y="778"/>
                    </a:lnTo>
                    <a:lnTo>
                      <a:pt x="8" y="848"/>
                    </a:lnTo>
                    <a:lnTo>
                      <a:pt x="1" y="920"/>
                    </a:lnTo>
                    <a:lnTo>
                      <a:pt x="0" y="958"/>
                    </a:lnTo>
                    <a:lnTo>
                      <a:pt x="0" y="6265"/>
                    </a:lnTo>
                    <a:lnTo>
                      <a:pt x="1" y="6301"/>
                    </a:lnTo>
                    <a:lnTo>
                      <a:pt x="8" y="6373"/>
                    </a:lnTo>
                    <a:lnTo>
                      <a:pt x="22" y="6443"/>
                    </a:lnTo>
                    <a:lnTo>
                      <a:pt x="43" y="6511"/>
                    </a:lnTo>
                    <a:lnTo>
                      <a:pt x="70" y="6575"/>
                    </a:lnTo>
                    <a:lnTo>
                      <a:pt x="103" y="6636"/>
                    </a:lnTo>
                    <a:lnTo>
                      <a:pt x="142" y="6693"/>
                    </a:lnTo>
                    <a:lnTo>
                      <a:pt x="185" y="6746"/>
                    </a:lnTo>
                    <a:lnTo>
                      <a:pt x="235" y="6794"/>
                    </a:lnTo>
                    <a:lnTo>
                      <a:pt x="288" y="6839"/>
                    </a:lnTo>
                    <a:lnTo>
                      <a:pt x="345" y="6877"/>
                    </a:lnTo>
                    <a:lnTo>
                      <a:pt x="405" y="6910"/>
                    </a:lnTo>
                    <a:lnTo>
                      <a:pt x="470" y="6938"/>
                    </a:lnTo>
                    <a:lnTo>
                      <a:pt x="536" y="6958"/>
                    </a:lnTo>
                    <a:lnTo>
                      <a:pt x="606" y="6973"/>
                    </a:lnTo>
                    <a:lnTo>
                      <a:pt x="678" y="6980"/>
                    </a:lnTo>
                    <a:lnTo>
                      <a:pt x="716" y="6981"/>
                    </a:lnTo>
                    <a:lnTo>
                      <a:pt x="4573" y="6981"/>
                    </a:lnTo>
                    <a:lnTo>
                      <a:pt x="4610" y="6980"/>
                    </a:lnTo>
                    <a:lnTo>
                      <a:pt x="4682" y="6973"/>
                    </a:lnTo>
                    <a:lnTo>
                      <a:pt x="4752" y="6958"/>
                    </a:lnTo>
                    <a:lnTo>
                      <a:pt x="4819" y="6938"/>
                    </a:lnTo>
                    <a:lnTo>
                      <a:pt x="4883" y="6910"/>
                    </a:lnTo>
                    <a:lnTo>
                      <a:pt x="4945" y="6877"/>
                    </a:lnTo>
                    <a:lnTo>
                      <a:pt x="5001" y="6839"/>
                    </a:lnTo>
                    <a:lnTo>
                      <a:pt x="5054" y="6794"/>
                    </a:lnTo>
                    <a:lnTo>
                      <a:pt x="5103" y="6746"/>
                    </a:lnTo>
                    <a:lnTo>
                      <a:pt x="5147" y="6693"/>
                    </a:lnTo>
                    <a:lnTo>
                      <a:pt x="5186" y="6636"/>
                    </a:lnTo>
                    <a:lnTo>
                      <a:pt x="5218" y="6575"/>
                    </a:lnTo>
                    <a:lnTo>
                      <a:pt x="5246" y="6511"/>
                    </a:lnTo>
                    <a:lnTo>
                      <a:pt x="5266" y="6443"/>
                    </a:lnTo>
                    <a:lnTo>
                      <a:pt x="5281" y="6373"/>
                    </a:lnTo>
                    <a:lnTo>
                      <a:pt x="5288" y="6301"/>
                    </a:lnTo>
                    <a:lnTo>
                      <a:pt x="5289" y="6265"/>
                    </a:lnTo>
                    <a:lnTo>
                      <a:pt x="5289" y="958"/>
                    </a:lnTo>
                    <a:lnTo>
                      <a:pt x="5288" y="920"/>
                    </a:lnTo>
                    <a:lnTo>
                      <a:pt x="5281" y="848"/>
                    </a:lnTo>
                    <a:lnTo>
                      <a:pt x="5266" y="778"/>
                    </a:lnTo>
                    <a:lnTo>
                      <a:pt x="5246" y="712"/>
                    </a:lnTo>
                    <a:lnTo>
                      <a:pt x="5218" y="646"/>
                    </a:lnTo>
                    <a:lnTo>
                      <a:pt x="5186" y="586"/>
                    </a:lnTo>
                    <a:lnTo>
                      <a:pt x="5147" y="530"/>
                    </a:lnTo>
                    <a:lnTo>
                      <a:pt x="5103" y="476"/>
                    </a:lnTo>
                    <a:lnTo>
                      <a:pt x="5054" y="427"/>
                    </a:lnTo>
                    <a:lnTo>
                      <a:pt x="5001" y="384"/>
                    </a:lnTo>
                    <a:lnTo>
                      <a:pt x="4945" y="345"/>
                    </a:lnTo>
                    <a:lnTo>
                      <a:pt x="4883" y="311"/>
                    </a:lnTo>
                    <a:lnTo>
                      <a:pt x="4819" y="285"/>
                    </a:lnTo>
                    <a:lnTo>
                      <a:pt x="4752" y="263"/>
                    </a:lnTo>
                    <a:lnTo>
                      <a:pt x="4682" y="250"/>
                    </a:lnTo>
                    <a:lnTo>
                      <a:pt x="4610" y="242"/>
                    </a:lnTo>
                    <a:lnTo>
                      <a:pt x="4573" y="241"/>
                    </a:lnTo>
                    <a:close/>
                    <a:moveTo>
                      <a:pt x="2645" y="227"/>
                    </a:moveTo>
                    <a:lnTo>
                      <a:pt x="2682" y="228"/>
                    </a:lnTo>
                    <a:lnTo>
                      <a:pt x="2754" y="242"/>
                    </a:lnTo>
                    <a:lnTo>
                      <a:pt x="2821" y="270"/>
                    </a:lnTo>
                    <a:lnTo>
                      <a:pt x="2880" y="310"/>
                    </a:lnTo>
                    <a:lnTo>
                      <a:pt x="2929" y="361"/>
                    </a:lnTo>
                    <a:lnTo>
                      <a:pt x="2969" y="420"/>
                    </a:lnTo>
                    <a:lnTo>
                      <a:pt x="2998" y="486"/>
                    </a:lnTo>
                    <a:lnTo>
                      <a:pt x="3012" y="557"/>
                    </a:lnTo>
                    <a:lnTo>
                      <a:pt x="3013" y="596"/>
                    </a:lnTo>
                    <a:lnTo>
                      <a:pt x="3013" y="716"/>
                    </a:lnTo>
                    <a:lnTo>
                      <a:pt x="3015" y="739"/>
                    </a:lnTo>
                    <a:lnTo>
                      <a:pt x="3033" y="780"/>
                    </a:lnTo>
                    <a:lnTo>
                      <a:pt x="3063" y="811"/>
                    </a:lnTo>
                    <a:lnTo>
                      <a:pt x="3104" y="827"/>
                    </a:lnTo>
                    <a:lnTo>
                      <a:pt x="3127" y="830"/>
                    </a:lnTo>
                    <a:lnTo>
                      <a:pt x="3609" y="830"/>
                    </a:lnTo>
                    <a:lnTo>
                      <a:pt x="3634" y="831"/>
                    </a:lnTo>
                    <a:lnTo>
                      <a:pt x="3681" y="850"/>
                    </a:lnTo>
                    <a:lnTo>
                      <a:pt x="3715" y="885"/>
                    </a:lnTo>
                    <a:lnTo>
                      <a:pt x="3736" y="931"/>
                    </a:lnTo>
                    <a:lnTo>
                      <a:pt x="3737" y="958"/>
                    </a:lnTo>
                    <a:lnTo>
                      <a:pt x="3736" y="983"/>
                    </a:lnTo>
                    <a:lnTo>
                      <a:pt x="3715" y="1030"/>
                    </a:lnTo>
                    <a:lnTo>
                      <a:pt x="3681" y="1064"/>
                    </a:lnTo>
                    <a:lnTo>
                      <a:pt x="3634" y="1084"/>
                    </a:lnTo>
                    <a:lnTo>
                      <a:pt x="3609" y="1086"/>
                    </a:lnTo>
                    <a:lnTo>
                      <a:pt x="1680" y="1086"/>
                    </a:lnTo>
                    <a:lnTo>
                      <a:pt x="1654" y="1084"/>
                    </a:lnTo>
                    <a:lnTo>
                      <a:pt x="1608" y="1064"/>
                    </a:lnTo>
                    <a:lnTo>
                      <a:pt x="1573" y="1030"/>
                    </a:lnTo>
                    <a:lnTo>
                      <a:pt x="1554" y="983"/>
                    </a:lnTo>
                    <a:lnTo>
                      <a:pt x="1552" y="958"/>
                    </a:lnTo>
                    <a:lnTo>
                      <a:pt x="1554" y="931"/>
                    </a:lnTo>
                    <a:lnTo>
                      <a:pt x="1573" y="885"/>
                    </a:lnTo>
                    <a:lnTo>
                      <a:pt x="1608" y="850"/>
                    </a:lnTo>
                    <a:lnTo>
                      <a:pt x="1654" y="831"/>
                    </a:lnTo>
                    <a:lnTo>
                      <a:pt x="1680" y="830"/>
                    </a:lnTo>
                    <a:lnTo>
                      <a:pt x="2162" y="830"/>
                    </a:lnTo>
                    <a:lnTo>
                      <a:pt x="2185" y="827"/>
                    </a:lnTo>
                    <a:lnTo>
                      <a:pt x="2226" y="811"/>
                    </a:lnTo>
                    <a:lnTo>
                      <a:pt x="2256" y="780"/>
                    </a:lnTo>
                    <a:lnTo>
                      <a:pt x="2273" y="739"/>
                    </a:lnTo>
                    <a:lnTo>
                      <a:pt x="2276" y="716"/>
                    </a:lnTo>
                    <a:lnTo>
                      <a:pt x="2276" y="596"/>
                    </a:lnTo>
                    <a:lnTo>
                      <a:pt x="2277" y="557"/>
                    </a:lnTo>
                    <a:lnTo>
                      <a:pt x="2291" y="486"/>
                    </a:lnTo>
                    <a:lnTo>
                      <a:pt x="2319" y="420"/>
                    </a:lnTo>
                    <a:lnTo>
                      <a:pt x="2359" y="361"/>
                    </a:lnTo>
                    <a:lnTo>
                      <a:pt x="2410" y="310"/>
                    </a:lnTo>
                    <a:lnTo>
                      <a:pt x="2469" y="270"/>
                    </a:lnTo>
                    <a:lnTo>
                      <a:pt x="2535" y="242"/>
                    </a:lnTo>
                    <a:lnTo>
                      <a:pt x="2606" y="228"/>
                    </a:lnTo>
                    <a:lnTo>
                      <a:pt x="2645" y="227"/>
                    </a:lnTo>
                    <a:close/>
                    <a:moveTo>
                      <a:pt x="1680" y="1312"/>
                    </a:moveTo>
                    <a:lnTo>
                      <a:pt x="3609" y="1312"/>
                    </a:lnTo>
                    <a:lnTo>
                      <a:pt x="3645" y="1310"/>
                    </a:lnTo>
                    <a:lnTo>
                      <a:pt x="3714" y="1297"/>
                    </a:lnTo>
                    <a:lnTo>
                      <a:pt x="3778" y="1269"/>
                    </a:lnTo>
                    <a:lnTo>
                      <a:pt x="3834" y="1231"/>
                    </a:lnTo>
                    <a:lnTo>
                      <a:pt x="3883" y="1183"/>
                    </a:lnTo>
                    <a:lnTo>
                      <a:pt x="3920" y="1127"/>
                    </a:lnTo>
                    <a:lnTo>
                      <a:pt x="3948" y="1063"/>
                    </a:lnTo>
                    <a:lnTo>
                      <a:pt x="3961" y="994"/>
                    </a:lnTo>
                    <a:lnTo>
                      <a:pt x="3963" y="958"/>
                    </a:lnTo>
                    <a:lnTo>
                      <a:pt x="3962" y="954"/>
                    </a:lnTo>
                    <a:lnTo>
                      <a:pt x="3962" y="950"/>
                    </a:lnTo>
                    <a:lnTo>
                      <a:pt x="4573" y="950"/>
                    </a:lnTo>
                    <a:lnTo>
                      <a:pt x="4579" y="952"/>
                    </a:lnTo>
                    <a:lnTo>
                      <a:pt x="4581" y="958"/>
                    </a:lnTo>
                    <a:lnTo>
                      <a:pt x="4581" y="6265"/>
                    </a:lnTo>
                    <a:lnTo>
                      <a:pt x="4579" y="6271"/>
                    </a:lnTo>
                    <a:lnTo>
                      <a:pt x="4573" y="6272"/>
                    </a:lnTo>
                    <a:lnTo>
                      <a:pt x="716" y="6272"/>
                    </a:lnTo>
                    <a:lnTo>
                      <a:pt x="710" y="6271"/>
                    </a:lnTo>
                    <a:lnTo>
                      <a:pt x="709" y="6265"/>
                    </a:lnTo>
                    <a:lnTo>
                      <a:pt x="709" y="958"/>
                    </a:lnTo>
                    <a:lnTo>
                      <a:pt x="710" y="952"/>
                    </a:lnTo>
                    <a:lnTo>
                      <a:pt x="716" y="950"/>
                    </a:lnTo>
                    <a:lnTo>
                      <a:pt x="1326" y="950"/>
                    </a:lnTo>
                    <a:lnTo>
                      <a:pt x="1326" y="954"/>
                    </a:lnTo>
                    <a:lnTo>
                      <a:pt x="1326" y="958"/>
                    </a:lnTo>
                    <a:lnTo>
                      <a:pt x="1327" y="994"/>
                    </a:lnTo>
                    <a:lnTo>
                      <a:pt x="1341" y="1063"/>
                    </a:lnTo>
                    <a:lnTo>
                      <a:pt x="1368" y="1127"/>
                    </a:lnTo>
                    <a:lnTo>
                      <a:pt x="1407" y="1183"/>
                    </a:lnTo>
                    <a:lnTo>
                      <a:pt x="1455" y="1231"/>
                    </a:lnTo>
                    <a:lnTo>
                      <a:pt x="1511" y="1269"/>
                    </a:lnTo>
                    <a:lnTo>
                      <a:pt x="1574" y="1297"/>
                    </a:lnTo>
                    <a:lnTo>
                      <a:pt x="1644" y="1310"/>
                    </a:lnTo>
                    <a:lnTo>
                      <a:pt x="1680" y="1312"/>
                    </a:lnTo>
                    <a:close/>
                    <a:moveTo>
                      <a:pt x="5063" y="6265"/>
                    </a:moveTo>
                    <a:lnTo>
                      <a:pt x="5062" y="6314"/>
                    </a:lnTo>
                    <a:lnTo>
                      <a:pt x="5041" y="6411"/>
                    </a:lnTo>
                    <a:lnTo>
                      <a:pt x="5004" y="6499"/>
                    </a:lnTo>
                    <a:lnTo>
                      <a:pt x="4952" y="6576"/>
                    </a:lnTo>
                    <a:lnTo>
                      <a:pt x="4884" y="6643"/>
                    </a:lnTo>
                    <a:lnTo>
                      <a:pt x="4807" y="6695"/>
                    </a:lnTo>
                    <a:lnTo>
                      <a:pt x="4719" y="6733"/>
                    </a:lnTo>
                    <a:lnTo>
                      <a:pt x="4623" y="6753"/>
                    </a:lnTo>
                    <a:lnTo>
                      <a:pt x="4573" y="6754"/>
                    </a:lnTo>
                    <a:lnTo>
                      <a:pt x="716" y="6754"/>
                    </a:lnTo>
                    <a:lnTo>
                      <a:pt x="665" y="6753"/>
                    </a:lnTo>
                    <a:lnTo>
                      <a:pt x="570" y="6733"/>
                    </a:lnTo>
                    <a:lnTo>
                      <a:pt x="482" y="6695"/>
                    </a:lnTo>
                    <a:lnTo>
                      <a:pt x="404" y="6643"/>
                    </a:lnTo>
                    <a:lnTo>
                      <a:pt x="337" y="6576"/>
                    </a:lnTo>
                    <a:lnTo>
                      <a:pt x="284" y="6499"/>
                    </a:lnTo>
                    <a:lnTo>
                      <a:pt x="247" y="6411"/>
                    </a:lnTo>
                    <a:lnTo>
                      <a:pt x="228" y="6314"/>
                    </a:lnTo>
                    <a:lnTo>
                      <a:pt x="226" y="6265"/>
                    </a:lnTo>
                    <a:lnTo>
                      <a:pt x="226" y="958"/>
                    </a:lnTo>
                    <a:lnTo>
                      <a:pt x="228" y="907"/>
                    </a:lnTo>
                    <a:lnTo>
                      <a:pt x="247" y="812"/>
                    </a:lnTo>
                    <a:lnTo>
                      <a:pt x="284" y="724"/>
                    </a:lnTo>
                    <a:lnTo>
                      <a:pt x="337" y="645"/>
                    </a:lnTo>
                    <a:lnTo>
                      <a:pt x="404" y="579"/>
                    </a:lnTo>
                    <a:lnTo>
                      <a:pt x="482" y="526"/>
                    </a:lnTo>
                    <a:lnTo>
                      <a:pt x="570" y="488"/>
                    </a:lnTo>
                    <a:lnTo>
                      <a:pt x="665" y="469"/>
                    </a:lnTo>
                    <a:lnTo>
                      <a:pt x="716" y="468"/>
                    </a:lnTo>
                    <a:lnTo>
                      <a:pt x="2064" y="468"/>
                    </a:lnTo>
                    <a:lnTo>
                      <a:pt x="2056" y="498"/>
                    </a:lnTo>
                    <a:lnTo>
                      <a:pt x="2050" y="563"/>
                    </a:lnTo>
                    <a:lnTo>
                      <a:pt x="2049" y="596"/>
                    </a:lnTo>
                    <a:lnTo>
                      <a:pt x="2049" y="603"/>
                    </a:lnTo>
                    <a:lnTo>
                      <a:pt x="1680" y="603"/>
                    </a:lnTo>
                    <a:lnTo>
                      <a:pt x="1640" y="604"/>
                    </a:lnTo>
                    <a:lnTo>
                      <a:pt x="1566" y="621"/>
                    </a:lnTo>
                    <a:lnTo>
                      <a:pt x="1498" y="653"/>
                    </a:lnTo>
                    <a:lnTo>
                      <a:pt x="1439" y="697"/>
                    </a:lnTo>
                    <a:lnTo>
                      <a:pt x="1414" y="724"/>
                    </a:lnTo>
                    <a:lnTo>
                      <a:pt x="716" y="724"/>
                    </a:lnTo>
                    <a:lnTo>
                      <a:pt x="692" y="725"/>
                    </a:lnTo>
                    <a:lnTo>
                      <a:pt x="646" y="733"/>
                    </a:lnTo>
                    <a:lnTo>
                      <a:pt x="604" y="751"/>
                    </a:lnTo>
                    <a:lnTo>
                      <a:pt x="566" y="777"/>
                    </a:lnTo>
                    <a:lnTo>
                      <a:pt x="535" y="808"/>
                    </a:lnTo>
                    <a:lnTo>
                      <a:pt x="510" y="846"/>
                    </a:lnTo>
                    <a:lnTo>
                      <a:pt x="492" y="888"/>
                    </a:lnTo>
                    <a:lnTo>
                      <a:pt x="483" y="934"/>
                    </a:lnTo>
                    <a:lnTo>
                      <a:pt x="482" y="958"/>
                    </a:lnTo>
                    <a:lnTo>
                      <a:pt x="482" y="6265"/>
                    </a:lnTo>
                    <a:lnTo>
                      <a:pt x="483" y="6289"/>
                    </a:lnTo>
                    <a:lnTo>
                      <a:pt x="492" y="6334"/>
                    </a:lnTo>
                    <a:lnTo>
                      <a:pt x="510" y="6376"/>
                    </a:lnTo>
                    <a:lnTo>
                      <a:pt x="535" y="6413"/>
                    </a:lnTo>
                    <a:lnTo>
                      <a:pt x="566" y="6444"/>
                    </a:lnTo>
                    <a:lnTo>
                      <a:pt x="604" y="6470"/>
                    </a:lnTo>
                    <a:lnTo>
                      <a:pt x="646" y="6488"/>
                    </a:lnTo>
                    <a:lnTo>
                      <a:pt x="692" y="6498"/>
                    </a:lnTo>
                    <a:lnTo>
                      <a:pt x="716" y="6499"/>
                    </a:lnTo>
                    <a:lnTo>
                      <a:pt x="4573" y="6499"/>
                    </a:lnTo>
                    <a:lnTo>
                      <a:pt x="4597" y="6498"/>
                    </a:lnTo>
                    <a:lnTo>
                      <a:pt x="4642" y="6488"/>
                    </a:lnTo>
                    <a:lnTo>
                      <a:pt x="4684" y="6470"/>
                    </a:lnTo>
                    <a:lnTo>
                      <a:pt x="4722" y="6444"/>
                    </a:lnTo>
                    <a:lnTo>
                      <a:pt x="4753" y="6413"/>
                    </a:lnTo>
                    <a:lnTo>
                      <a:pt x="4778" y="6376"/>
                    </a:lnTo>
                    <a:lnTo>
                      <a:pt x="4796" y="6334"/>
                    </a:lnTo>
                    <a:lnTo>
                      <a:pt x="4806" y="6289"/>
                    </a:lnTo>
                    <a:lnTo>
                      <a:pt x="4807" y="6265"/>
                    </a:lnTo>
                    <a:lnTo>
                      <a:pt x="4807" y="958"/>
                    </a:lnTo>
                    <a:lnTo>
                      <a:pt x="4806" y="934"/>
                    </a:lnTo>
                    <a:lnTo>
                      <a:pt x="4796" y="888"/>
                    </a:lnTo>
                    <a:lnTo>
                      <a:pt x="4778" y="846"/>
                    </a:lnTo>
                    <a:lnTo>
                      <a:pt x="4753" y="808"/>
                    </a:lnTo>
                    <a:lnTo>
                      <a:pt x="4722" y="777"/>
                    </a:lnTo>
                    <a:lnTo>
                      <a:pt x="4684" y="751"/>
                    </a:lnTo>
                    <a:lnTo>
                      <a:pt x="4642" y="733"/>
                    </a:lnTo>
                    <a:lnTo>
                      <a:pt x="4597" y="725"/>
                    </a:lnTo>
                    <a:lnTo>
                      <a:pt x="4573" y="724"/>
                    </a:lnTo>
                    <a:lnTo>
                      <a:pt x="3874" y="724"/>
                    </a:lnTo>
                    <a:lnTo>
                      <a:pt x="3849" y="697"/>
                    </a:lnTo>
                    <a:lnTo>
                      <a:pt x="3790" y="653"/>
                    </a:lnTo>
                    <a:lnTo>
                      <a:pt x="3722" y="621"/>
                    </a:lnTo>
                    <a:lnTo>
                      <a:pt x="3648" y="604"/>
                    </a:lnTo>
                    <a:lnTo>
                      <a:pt x="3609" y="603"/>
                    </a:lnTo>
                    <a:lnTo>
                      <a:pt x="3240" y="603"/>
                    </a:lnTo>
                    <a:lnTo>
                      <a:pt x="3240" y="596"/>
                    </a:lnTo>
                    <a:lnTo>
                      <a:pt x="3239" y="563"/>
                    </a:lnTo>
                    <a:lnTo>
                      <a:pt x="3232" y="498"/>
                    </a:lnTo>
                    <a:lnTo>
                      <a:pt x="3226" y="468"/>
                    </a:lnTo>
                    <a:lnTo>
                      <a:pt x="4573" y="468"/>
                    </a:lnTo>
                    <a:lnTo>
                      <a:pt x="4623" y="469"/>
                    </a:lnTo>
                    <a:lnTo>
                      <a:pt x="4719" y="488"/>
                    </a:lnTo>
                    <a:lnTo>
                      <a:pt x="4807" y="526"/>
                    </a:lnTo>
                    <a:lnTo>
                      <a:pt x="4884" y="579"/>
                    </a:lnTo>
                    <a:lnTo>
                      <a:pt x="4952" y="645"/>
                    </a:lnTo>
                    <a:lnTo>
                      <a:pt x="5004" y="724"/>
                    </a:lnTo>
                    <a:lnTo>
                      <a:pt x="5041" y="812"/>
                    </a:lnTo>
                    <a:lnTo>
                      <a:pt x="5062" y="907"/>
                    </a:lnTo>
                    <a:lnTo>
                      <a:pt x="5063" y="958"/>
                    </a:lnTo>
                    <a:lnTo>
                      <a:pt x="5063" y="6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62177" y="3439411"/>
                <a:ext cx="88900" cy="185737"/>
              </a:xfrm>
              <a:custGeom>
                <a:avLst/>
                <a:gdLst>
                  <a:gd name="T0" fmla="*/ 114 w 227"/>
                  <a:gd name="T1" fmla="*/ 468 h 468"/>
                  <a:gd name="T2" fmla="*/ 137 w 227"/>
                  <a:gd name="T3" fmla="*/ 466 h 468"/>
                  <a:gd name="T4" fmla="*/ 177 w 227"/>
                  <a:gd name="T5" fmla="*/ 449 h 468"/>
                  <a:gd name="T6" fmla="*/ 208 w 227"/>
                  <a:gd name="T7" fmla="*/ 419 h 468"/>
                  <a:gd name="T8" fmla="*/ 225 w 227"/>
                  <a:gd name="T9" fmla="*/ 378 h 468"/>
                  <a:gd name="T10" fmla="*/ 227 w 227"/>
                  <a:gd name="T11" fmla="*/ 355 h 468"/>
                  <a:gd name="T12" fmla="*/ 227 w 227"/>
                  <a:gd name="T13" fmla="*/ 114 h 468"/>
                  <a:gd name="T14" fmla="*/ 225 w 227"/>
                  <a:gd name="T15" fmla="*/ 91 h 468"/>
                  <a:gd name="T16" fmla="*/ 208 w 227"/>
                  <a:gd name="T17" fmla="*/ 50 h 468"/>
                  <a:gd name="T18" fmla="*/ 177 w 227"/>
                  <a:gd name="T19" fmla="*/ 20 h 468"/>
                  <a:gd name="T20" fmla="*/ 137 w 227"/>
                  <a:gd name="T21" fmla="*/ 2 h 468"/>
                  <a:gd name="T22" fmla="*/ 114 w 227"/>
                  <a:gd name="T23" fmla="*/ 0 h 468"/>
                  <a:gd name="T24" fmla="*/ 91 w 227"/>
                  <a:gd name="T25" fmla="*/ 2 h 468"/>
                  <a:gd name="T26" fmla="*/ 50 w 227"/>
                  <a:gd name="T27" fmla="*/ 20 h 468"/>
                  <a:gd name="T28" fmla="*/ 20 w 227"/>
                  <a:gd name="T29" fmla="*/ 50 h 468"/>
                  <a:gd name="T30" fmla="*/ 1 w 227"/>
                  <a:gd name="T31" fmla="*/ 91 h 468"/>
                  <a:gd name="T32" fmla="*/ 0 w 227"/>
                  <a:gd name="T33" fmla="*/ 114 h 468"/>
                  <a:gd name="T34" fmla="*/ 0 w 227"/>
                  <a:gd name="T35" fmla="*/ 355 h 468"/>
                  <a:gd name="T36" fmla="*/ 1 w 227"/>
                  <a:gd name="T37" fmla="*/ 378 h 468"/>
                  <a:gd name="T38" fmla="*/ 20 w 227"/>
                  <a:gd name="T39" fmla="*/ 419 h 468"/>
                  <a:gd name="T40" fmla="*/ 50 w 227"/>
                  <a:gd name="T41" fmla="*/ 449 h 468"/>
                  <a:gd name="T42" fmla="*/ 91 w 227"/>
                  <a:gd name="T43" fmla="*/ 466 h 468"/>
                  <a:gd name="T44" fmla="*/ 114 w 227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468">
                    <a:moveTo>
                      <a:pt x="114" y="468"/>
                    </a:moveTo>
                    <a:lnTo>
                      <a:pt x="137" y="466"/>
                    </a:lnTo>
                    <a:lnTo>
                      <a:pt x="177" y="449"/>
                    </a:lnTo>
                    <a:lnTo>
                      <a:pt x="208" y="419"/>
                    </a:lnTo>
                    <a:lnTo>
                      <a:pt x="225" y="378"/>
                    </a:lnTo>
                    <a:lnTo>
                      <a:pt x="227" y="355"/>
                    </a:lnTo>
                    <a:lnTo>
                      <a:pt x="227" y="114"/>
                    </a:lnTo>
                    <a:lnTo>
                      <a:pt x="225" y="91"/>
                    </a:lnTo>
                    <a:lnTo>
                      <a:pt x="208" y="50"/>
                    </a:lnTo>
                    <a:lnTo>
                      <a:pt x="177" y="20"/>
                    </a:lnTo>
                    <a:lnTo>
                      <a:pt x="137" y="2"/>
                    </a:lnTo>
                    <a:lnTo>
                      <a:pt x="114" y="0"/>
                    </a:lnTo>
                    <a:lnTo>
                      <a:pt x="91" y="2"/>
                    </a:lnTo>
                    <a:lnTo>
                      <a:pt x="50" y="20"/>
                    </a:lnTo>
                    <a:lnTo>
                      <a:pt x="20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0" y="355"/>
                    </a:lnTo>
                    <a:lnTo>
                      <a:pt x="1" y="378"/>
                    </a:lnTo>
                    <a:lnTo>
                      <a:pt x="20" y="419"/>
                    </a:lnTo>
                    <a:lnTo>
                      <a:pt x="50" y="449"/>
                    </a:lnTo>
                    <a:lnTo>
                      <a:pt x="91" y="466"/>
                    </a:lnTo>
                    <a:lnTo>
                      <a:pt x="114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514552" y="4204586"/>
                <a:ext cx="663575" cy="90487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3036715" y="4109336"/>
                <a:ext cx="374650" cy="280987"/>
              </a:xfrm>
              <a:custGeom>
                <a:avLst/>
                <a:gdLst>
                  <a:gd name="T0" fmla="*/ 32 w 947"/>
                  <a:gd name="T1" fmla="*/ 273 h 708"/>
                  <a:gd name="T2" fmla="*/ 17 w 947"/>
                  <a:gd name="T3" fmla="*/ 291 h 708"/>
                  <a:gd name="T4" fmla="*/ 0 w 947"/>
                  <a:gd name="T5" fmla="*/ 332 h 708"/>
                  <a:gd name="T6" fmla="*/ 0 w 947"/>
                  <a:gd name="T7" fmla="*/ 375 h 708"/>
                  <a:gd name="T8" fmla="*/ 17 w 947"/>
                  <a:gd name="T9" fmla="*/ 416 h 708"/>
                  <a:gd name="T10" fmla="*/ 32 w 947"/>
                  <a:gd name="T11" fmla="*/ 433 h 708"/>
                  <a:gd name="T12" fmla="*/ 273 w 947"/>
                  <a:gd name="T13" fmla="*/ 675 h 708"/>
                  <a:gd name="T14" fmla="*/ 291 w 947"/>
                  <a:gd name="T15" fmla="*/ 690 h 708"/>
                  <a:gd name="T16" fmla="*/ 332 w 947"/>
                  <a:gd name="T17" fmla="*/ 706 h 708"/>
                  <a:gd name="T18" fmla="*/ 354 w 947"/>
                  <a:gd name="T19" fmla="*/ 708 h 708"/>
                  <a:gd name="T20" fmla="*/ 375 w 947"/>
                  <a:gd name="T21" fmla="*/ 706 h 708"/>
                  <a:gd name="T22" fmla="*/ 416 w 947"/>
                  <a:gd name="T23" fmla="*/ 690 h 708"/>
                  <a:gd name="T24" fmla="*/ 433 w 947"/>
                  <a:gd name="T25" fmla="*/ 675 h 708"/>
                  <a:gd name="T26" fmla="*/ 915 w 947"/>
                  <a:gd name="T27" fmla="*/ 192 h 708"/>
                  <a:gd name="T28" fmla="*/ 931 w 947"/>
                  <a:gd name="T29" fmla="*/ 175 h 708"/>
                  <a:gd name="T30" fmla="*/ 947 w 947"/>
                  <a:gd name="T31" fmla="*/ 134 h 708"/>
                  <a:gd name="T32" fmla="*/ 947 w 947"/>
                  <a:gd name="T33" fmla="*/ 91 h 708"/>
                  <a:gd name="T34" fmla="*/ 931 w 947"/>
                  <a:gd name="T35" fmla="*/ 50 h 708"/>
                  <a:gd name="T36" fmla="*/ 915 w 947"/>
                  <a:gd name="T37" fmla="*/ 32 h 708"/>
                  <a:gd name="T38" fmla="*/ 899 w 947"/>
                  <a:gd name="T39" fmla="*/ 17 h 708"/>
                  <a:gd name="T40" fmla="*/ 858 w 947"/>
                  <a:gd name="T41" fmla="*/ 0 h 708"/>
                  <a:gd name="T42" fmla="*/ 814 w 947"/>
                  <a:gd name="T43" fmla="*/ 0 h 708"/>
                  <a:gd name="T44" fmla="*/ 773 w 947"/>
                  <a:gd name="T45" fmla="*/ 17 h 708"/>
                  <a:gd name="T46" fmla="*/ 755 w 947"/>
                  <a:gd name="T47" fmla="*/ 32 h 708"/>
                  <a:gd name="T48" fmla="*/ 354 w 947"/>
                  <a:gd name="T49" fmla="*/ 434 h 708"/>
                  <a:gd name="T50" fmla="*/ 192 w 947"/>
                  <a:gd name="T51" fmla="*/ 273 h 708"/>
                  <a:gd name="T52" fmla="*/ 175 w 947"/>
                  <a:gd name="T53" fmla="*/ 258 h 708"/>
                  <a:gd name="T54" fmla="*/ 134 w 947"/>
                  <a:gd name="T55" fmla="*/ 242 h 708"/>
                  <a:gd name="T56" fmla="*/ 91 w 947"/>
                  <a:gd name="T57" fmla="*/ 242 h 708"/>
                  <a:gd name="T58" fmla="*/ 50 w 947"/>
                  <a:gd name="T59" fmla="*/ 258 h 708"/>
                  <a:gd name="T60" fmla="*/ 32 w 947"/>
                  <a:gd name="T61" fmla="*/ 27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32" y="273"/>
                    </a:moveTo>
                    <a:lnTo>
                      <a:pt x="17" y="291"/>
                    </a:lnTo>
                    <a:lnTo>
                      <a:pt x="0" y="332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lnTo>
                      <a:pt x="354" y="434"/>
                    </a:lnTo>
                    <a:lnTo>
                      <a:pt x="192" y="273"/>
                    </a:lnTo>
                    <a:lnTo>
                      <a:pt x="175" y="258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8"/>
                    </a:lnTo>
                    <a:lnTo>
                      <a:pt x="32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514552" y="4684011"/>
                <a:ext cx="663575" cy="88900"/>
              </a:xfrm>
              <a:custGeom>
                <a:avLst/>
                <a:gdLst>
                  <a:gd name="T0" fmla="*/ 113 w 1673"/>
                  <a:gd name="T1" fmla="*/ 227 h 227"/>
                  <a:gd name="T2" fmla="*/ 1560 w 1673"/>
                  <a:gd name="T3" fmla="*/ 227 h 227"/>
                  <a:gd name="T4" fmla="*/ 1583 w 1673"/>
                  <a:gd name="T5" fmla="*/ 225 h 227"/>
                  <a:gd name="T6" fmla="*/ 1623 w 1673"/>
                  <a:gd name="T7" fmla="*/ 208 h 227"/>
                  <a:gd name="T8" fmla="*/ 1654 w 1673"/>
                  <a:gd name="T9" fmla="*/ 178 h 227"/>
                  <a:gd name="T10" fmla="*/ 1671 w 1673"/>
                  <a:gd name="T11" fmla="*/ 137 h 227"/>
                  <a:gd name="T12" fmla="*/ 1673 w 1673"/>
                  <a:gd name="T13" fmla="*/ 114 h 227"/>
                  <a:gd name="T14" fmla="*/ 1671 w 1673"/>
                  <a:gd name="T15" fmla="*/ 91 h 227"/>
                  <a:gd name="T16" fmla="*/ 1654 w 1673"/>
                  <a:gd name="T17" fmla="*/ 50 h 227"/>
                  <a:gd name="T18" fmla="*/ 1623 w 1673"/>
                  <a:gd name="T19" fmla="*/ 20 h 227"/>
                  <a:gd name="T20" fmla="*/ 1583 w 1673"/>
                  <a:gd name="T21" fmla="*/ 2 h 227"/>
                  <a:gd name="T22" fmla="*/ 1560 w 1673"/>
                  <a:gd name="T23" fmla="*/ 0 h 227"/>
                  <a:gd name="T24" fmla="*/ 113 w 1673"/>
                  <a:gd name="T25" fmla="*/ 0 h 227"/>
                  <a:gd name="T26" fmla="*/ 90 w 1673"/>
                  <a:gd name="T27" fmla="*/ 2 h 227"/>
                  <a:gd name="T28" fmla="*/ 49 w 1673"/>
                  <a:gd name="T29" fmla="*/ 20 h 227"/>
                  <a:gd name="T30" fmla="*/ 19 w 1673"/>
                  <a:gd name="T31" fmla="*/ 50 h 227"/>
                  <a:gd name="T32" fmla="*/ 1 w 1673"/>
                  <a:gd name="T33" fmla="*/ 91 h 227"/>
                  <a:gd name="T34" fmla="*/ 0 w 1673"/>
                  <a:gd name="T35" fmla="*/ 114 h 227"/>
                  <a:gd name="T36" fmla="*/ 1 w 1673"/>
                  <a:gd name="T37" fmla="*/ 137 h 227"/>
                  <a:gd name="T38" fmla="*/ 19 w 1673"/>
                  <a:gd name="T39" fmla="*/ 178 h 227"/>
                  <a:gd name="T40" fmla="*/ 49 w 1673"/>
                  <a:gd name="T41" fmla="*/ 208 h 227"/>
                  <a:gd name="T42" fmla="*/ 90 w 1673"/>
                  <a:gd name="T43" fmla="*/ 225 h 227"/>
                  <a:gd name="T44" fmla="*/ 113 w 1673"/>
                  <a:gd name="T4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7">
                    <a:moveTo>
                      <a:pt x="113" y="227"/>
                    </a:moveTo>
                    <a:lnTo>
                      <a:pt x="1560" y="227"/>
                    </a:lnTo>
                    <a:lnTo>
                      <a:pt x="1583" y="225"/>
                    </a:lnTo>
                    <a:lnTo>
                      <a:pt x="1623" y="208"/>
                    </a:lnTo>
                    <a:lnTo>
                      <a:pt x="1654" y="178"/>
                    </a:lnTo>
                    <a:lnTo>
                      <a:pt x="1671" y="137"/>
                    </a:lnTo>
                    <a:lnTo>
                      <a:pt x="1673" y="114"/>
                    </a:lnTo>
                    <a:lnTo>
                      <a:pt x="1671" y="91"/>
                    </a:lnTo>
                    <a:lnTo>
                      <a:pt x="1654" y="50"/>
                    </a:lnTo>
                    <a:lnTo>
                      <a:pt x="1623" y="20"/>
                    </a:lnTo>
                    <a:lnTo>
                      <a:pt x="1583" y="2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2"/>
                    </a:lnTo>
                    <a:lnTo>
                      <a:pt x="49" y="20"/>
                    </a:lnTo>
                    <a:lnTo>
                      <a:pt x="19" y="50"/>
                    </a:lnTo>
                    <a:lnTo>
                      <a:pt x="1" y="91"/>
                    </a:lnTo>
                    <a:lnTo>
                      <a:pt x="0" y="114"/>
                    </a:lnTo>
                    <a:lnTo>
                      <a:pt x="1" y="137"/>
                    </a:lnTo>
                    <a:lnTo>
                      <a:pt x="19" y="178"/>
                    </a:lnTo>
                    <a:lnTo>
                      <a:pt x="49" y="208"/>
                    </a:lnTo>
                    <a:lnTo>
                      <a:pt x="90" y="225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036715" y="4588761"/>
                <a:ext cx="374650" cy="280987"/>
              </a:xfrm>
              <a:custGeom>
                <a:avLst/>
                <a:gdLst>
                  <a:gd name="T0" fmla="*/ 755 w 947"/>
                  <a:gd name="T1" fmla="*/ 32 h 708"/>
                  <a:gd name="T2" fmla="*/ 354 w 947"/>
                  <a:gd name="T3" fmla="*/ 435 h 708"/>
                  <a:gd name="T4" fmla="*/ 192 w 947"/>
                  <a:gd name="T5" fmla="*/ 273 h 708"/>
                  <a:gd name="T6" fmla="*/ 175 w 947"/>
                  <a:gd name="T7" fmla="*/ 259 h 708"/>
                  <a:gd name="T8" fmla="*/ 134 w 947"/>
                  <a:gd name="T9" fmla="*/ 242 h 708"/>
                  <a:gd name="T10" fmla="*/ 91 w 947"/>
                  <a:gd name="T11" fmla="*/ 242 h 708"/>
                  <a:gd name="T12" fmla="*/ 50 w 947"/>
                  <a:gd name="T13" fmla="*/ 259 h 708"/>
                  <a:gd name="T14" fmla="*/ 32 w 947"/>
                  <a:gd name="T15" fmla="*/ 273 h 708"/>
                  <a:gd name="T16" fmla="*/ 17 w 947"/>
                  <a:gd name="T17" fmla="*/ 291 h 708"/>
                  <a:gd name="T18" fmla="*/ 0 w 947"/>
                  <a:gd name="T19" fmla="*/ 332 h 708"/>
                  <a:gd name="T20" fmla="*/ 0 w 947"/>
                  <a:gd name="T21" fmla="*/ 376 h 708"/>
                  <a:gd name="T22" fmla="*/ 17 w 947"/>
                  <a:gd name="T23" fmla="*/ 417 h 708"/>
                  <a:gd name="T24" fmla="*/ 32 w 947"/>
                  <a:gd name="T25" fmla="*/ 433 h 708"/>
                  <a:gd name="T26" fmla="*/ 273 w 947"/>
                  <a:gd name="T27" fmla="*/ 675 h 708"/>
                  <a:gd name="T28" fmla="*/ 291 w 947"/>
                  <a:gd name="T29" fmla="*/ 690 h 708"/>
                  <a:gd name="T30" fmla="*/ 332 w 947"/>
                  <a:gd name="T31" fmla="*/ 706 h 708"/>
                  <a:gd name="T32" fmla="*/ 354 w 947"/>
                  <a:gd name="T33" fmla="*/ 708 h 708"/>
                  <a:gd name="T34" fmla="*/ 375 w 947"/>
                  <a:gd name="T35" fmla="*/ 706 h 708"/>
                  <a:gd name="T36" fmla="*/ 416 w 947"/>
                  <a:gd name="T37" fmla="*/ 690 h 708"/>
                  <a:gd name="T38" fmla="*/ 433 w 947"/>
                  <a:gd name="T39" fmla="*/ 675 h 708"/>
                  <a:gd name="T40" fmla="*/ 915 w 947"/>
                  <a:gd name="T41" fmla="*/ 192 h 708"/>
                  <a:gd name="T42" fmla="*/ 931 w 947"/>
                  <a:gd name="T43" fmla="*/ 175 h 708"/>
                  <a:gd name="T44" fmla="*/ 947 w 947"/>
                  <a:gd name="T45" fmla="*/ 134 h 708"/>
                  <a:gd name="T46" fmla="*/ 947 w 947"/>
                  <a:gd name="T47" fmla="*/ 91 h 708"/>
                  <a:gd name="T48" fmla="*/ 931 w 947"/>
                  <a:gd name="T49" fmla="*/ 50 h 708"/>
                  <a:gd name="T50" fmla="*/ 915 w 947"/>
                  <a:gd name="T51" fmla="*/ 32 h 708"/>
                  <a:gd name="T52" fmla="*/ 899 w 947"/>
                  <a:gd name="T53" fmla="*/ 17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7 h 708"/>
                  <a:gd name="T60" fmla="*/ 755 w 947"/>
                  <a:gd name="T61" fmla="*/ 32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2"/>
                    </a:moveTo>
                    <a:lnTo>
                      <a:pt x="354" y="435"/>
                    </a:lnTo>
                    <a:lnTo>
                      <a:pt x="192" y="273"/>
                    </a:lnTo>
                    <a:lnTo>
                      <a:pt x="175" y="259"/>
                    </a:lnTo>
                    <a:lnTo>
                      <a:pt x="134" y="242"/>
                    </a:lnTo>
                    <a:lnTo>
                      <a:pt x="91" y="242"/>
                    </a:lnTo>
                    <a:lnTo>
                      <a:pt x="50" y="259"/>
                    </a:lnTo>
                    <a:lnTo>
                      <a:pt x="32" y="273"/>
                    </a:lnTo>
                    <a:lnTo>
                      <a:pt x="17" y="291"/>
                    </a:lnTo>
                    <a:lnTo>
                      <a:pt x="0" y="332"/>
                    </a:lnTo>
                    <a:lnTo>
                      <a:pt x="0" y="376"/>
                    </a:lnTo>
                    <a:lnTo>
                      <a:pt x="17" y="417"/>
                    </a:lnTo>
                    <a:lnTo>
                      <a:pt x="32" y="433"/>
                    </a:lnTo>
                    <a:lnTo>
                      <a:pt x="273" y="675"/>
                    </a:lnTo>
                    <a:lnTo>
                      <a:pt x="291" y="690"/>
                    </a:lnTo>
                    <a:lnTo>
                      <a:pt x="332" y="706"/>
                    </a:lnTo>
                    <a:lnTo>
                      <a:pt x="354" y="708"/>
                    </a:lnTo>
                    <a:lnTo>
                      <a:pt x="375" y="706"/>
                    </a:lnTo>
                    <a:lnTo>
                      <a:pt x="416" y="690"/>
                    </a:lnTo>
                    <a:lnTo>
                      <a:pt x="433" y="675"/>
                    </a:lnTo>
                    <a:lnTo>
                      <a:pt x="915" y="192"/>
                    </a:lnTo>
                    <a:lnTo>
                      <a:pt x="931" y="175"/>
                    </a:lnTo>
                    <a:lnTo>
                      <a:pt x="947" y="134"/>
                    </a:lnTo>
                    <a:lnTo>
                      <a:pt x="947" y="91"/>
                    </a:lnTo>
                    <a:lnTo>
                      <a:pt x="931" y="50"/>
                    </a:lnTo>
                    <a:lnTo>
                      <a:pt x="915" y="32"/>
                    </a:lnTo>
                    <a:lnTo>
                      <a:pt x="899" y="17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7"/>
                    </a:lnTo>
                    <a:lnTo>
                      <a:pt x="75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3514552" y="5161849"/>
                <a:ext cx="663575" cy="90487"/>
              </a:xfrm>
              <a:custGeom>
                <a:avLst/>
                <a:gdLst>
                  <a:gd name="T0" fmla="*/ 113 w 1673"/>
                  <a:gd name="T1" fmla="*/ 226 h 226"/>
                  <a:gd name="T2" fmla="*/ 1560 w 1673"/>
                  <a:gd name="T3" fmla="*/ 226 h 226"/>
                  <a:gd name="T4" fmla="*/ 1583 w 1673"/>
                  <a:gd name="T5" fmla="*/ 224 h 226"/>
                  <a:gd name="T6" fmla="*/ 1623 w 1673"/>
                  <a:gd name="T7" fmla="*/ 207 h 226"/>
                  <a:gd name="T8" fmla="*/ 1654 w 1673"/>
                  <a:gd name="T9" fmla="*/ 177 h 226"/>
                  <a:gd name="T10" fmla="*/ 1671 w 1673"/>
                  <a:gd name="T11" fmla="*/ 136 h 226"/>
                  <a:gd name="T12" fmla="*/ 1673 w 1673"/>
                  <a:gd name="T13" fmla="*/ 113 h 226"/>
                  <a:gd name="T14" fmla="*/ 1671 w 1673"/>
                  <a:gd name="T15" fmla="*/ 90 h 226"/>
                  <a:gd name="T16" fmla="*/ 1654 w 1673"/>
                  <a:gd name="T17" fmla="*/ 49 h 226"/>
                  <a:gd name="T18" fmla="*/ 1623 w 1673"/>
                  <a:gd name="T19" fmla="*/ 19 h 226"/>
                  <a:gd name="T20" fmla="*/ 1583 w 1673"/>
                  <a:gd name="T21" fmla="*/ 1 h 226"/>
                  <a:gd name="T22" fmla="*/ 1560 w 1673"/>
                  <a:gd name="T23" fmla="*/ 0 h 226"/>
                  <a:gd name="T24" fmla="*/ 113 w 1673"/>
                  <a:gd name="T25" fmla="*/ 0 h 226"/>
                  <a:gd name="T26" fmla="*/ 90 w 1673"/>
                  <a:gd name="T27" fmla="*/ 1 h 226"/>
                  <a:gd name="T28" fmla="*/ 49 w 1673"/>
                  <a:gd name="T29" fmla="*/ 19 h 226"/>
                  <a:gd name="T30" fmla="*/ 19 w 1673"/>
                  <a:gd name="T31" fmla="*/ 49 h 226"/>
                  <a:gd name="T32" fmla="*/ 1 w 1673"/>
                  <a:gd name="T33" fmla="*/ 90 h 226"/>
                  <a:gd name="T34" fmla="*/ 0 w 1673"/>
                  <a:gd name="T35" fmla="*/ 113 h 226"/>
                  <a:gd name="T36" fmla="*/ 1 w 1673"/>
                  <a:gd name="T37" fmla="*/ 136 h 226"/>
                  <a:gd name="T38" fmla="*/ 19 w 1673"/>
                  <a:gd name="T39" fmla="*/ 177 h 226"/>
                  <a:gd name="T40" fmla="*/ 49 w 1673"/>
                  <a:gd name="T41" fmla="*/ 207 h 226"/>
                  <a:gd name="T42" fmla="*/ 90 w 1673"/>
                  <a:gd name="T43" fmla="*/ 224 h 226"/>
                  <a:gd name="T44" fmla="*/ 113 w 1673"/>
                  <a:gd name="T4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3" h="226">
                    <a:moveTo>
                      <a:pt x="113" y="226"/>
                    </a:moveTo>
                    <a:lnTo>
                      <a:pt x="1560" y="226"/>
                    </a:lnTo>
                    <a:lnTo>
                      <a:pt x="1583" y="224"/>
                    </a:lnTo>
                    <a:lnTo>
                      <a:pt x="1623" y="207"/>
                    </a:lnTo>
                    <a:lnTo>
                      <a:pt x="1654" y="177"/>
                    </a:lnTo>
                    <a:lnTo>
                      <a:pt x="1671" y="136"/>
                    </a:lnTo>
                    <a:lnTo>
                      <a:pt x="1673" y="113"/>
                    </a:lnTo>
                    <a:lnTo>
                      <a:pt x="1671" y="90"/>
                    </a:lnTo>
                    <a:lnTo>
                      <a:pt x="1654" y="49"/>
                    </a:lnTo>
                    <a:lnTo>
                      <a:pt x="1623" y="19"/>
                    </a:lnTo>
                    <a:lnTo>
                      <a:pt x="1583" y="1"/>
                    </a:lnTo>
                    <a:lnTo>
                      <a:pt x="1560" y="0"/>
                    </a:lnTo>
                    <a:lnTo>
                      <a:pt x="113" y="0"/>
                    </a:lnTo>
                    <a:lnTo>
                      <a:pt x="90" y="1"/>
                    </a:lnTo>
                    <a:lnTo>
                      <a:pt x="49" y="19"/>
                    </a:lnTo>
                    <a:lnTo>
                      <a:pt x="19" y="49"/>
                    </a:lnTo>
                    <a:lnTo>
                      <a:pt x="1" y="90"/>
                    </a:lnTo>
                    <a:lnTo>
                      <a:pt x="0" y="113"/>
                    </a:lnTo>
                    <a:lnTo>
                      <a:pt x="1" y="136"/>
                    </a:lnTo>
                    <a:lnTo>
                      <a:pt x="19" y="177"/>
                    </a:lnTo>
                    <a:lnTo>
                      <a:pt x="49" y="207"/>
                    </a:lnTo>
                    <a:lnTo>
                      <a:pt x="90" y="224"/>
                    </a:lnTo>
                    <a:lnTo>
                      <a:pt x="11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036715" y="5066599"/>
                <a:ext cx="374650" cy="280987"/>
              </a:xfrm>
              <a:custGeom>
                <a:avLst/>
                <a:gdLst>
                  <a:gd name="T0" fmla="*/ 755 w 947"/>
                  <a:gd name="T1" fmla="*/ 31 h 708"/>
                  <a:gd name="T2" fmla="*/ 354 w 947"/>
                  <a:gd name="T3" fmla="*/ 434 h 708"/>
                  <a:gd name="T4" fmla="*/ 192 w 947"/>
                  <a:gd name="T5" fmla="*/ 272 h 708"/>
                  <a:gd name="T6" fmla="*/ 175 w 947"/>
                  <a:gd name="T7" fmla="*/ 258 h 708"/>
                  <a:gd name="T8" fmla="*/ 134 w 947"/>
                  <a:gd name="T9" fmla="*/ 241 h 708"/>
                  <a:gd name="T10" fmla="*/ 91 w 947"/>
                  <a:gd name="T11" fmla="*/ 241 h 708"/>
                  <a:gd name="T12" fmla="*/ 50 w 947"/>
                  <a:gd name="T13" fmla="*/ 258 h 708"/>
                  <a:gd name="T14" fmla="*/ 32 w 947"/>
                  <a:gd name="T15" fmla="*/ 272 h 708"/>
                  <a:gd name="T16" fmla="*/ 17 w 947"/>
                  <a:gd name="T17" fmla="*/ 290 h 708"/>
                  <a:gd name="T18" fmla="*/ 0 w 947"/>
                  <a:gd name="T19" fmla="*/ 331 h 708"/>
                  <a:gd name="T20" fmla="*/ 0 w 947"/>
                  <a:gd name="T21" fmla="*/ 375 h 708"/>
                  <a:gd name="T22" fmla="*/ 17 w 947"/>
                  <a:gd name="T23" fmla="*/ 416 h 708"/>
                  <a:gd name="T24" fmla="*/ 32 w 947"/>
                  <a:gd name="T25" fmla="*/ 433 h 708"/>
                  <a:gd name="T26" fmla="*/ 273 w 947"/>
                  <a:gd name="T27" fmla="*/ 674 h 708"/>
                  <a:gd name="T28" fmla="*/ 291 w 947"/>
                  <a:gd name="T29" fmla="*/ 690 h 708"/>
                  <a:gd name="T30" fmla="*/ 332 w 947"/>
                  <a:gd name="T31" fmla="*/ 705 h 708"/>
                  <a:gd name="T32" fmla="*/ 354 w 947"/>
                  <a:gd name="T33" fmla="*/ 708 h 708"/>
                  <a:gd name="T34" fmla="*/ 375 w 947"/>
                  <a:gd name="T35" fmla="*/ 705 h 708"/>
                  <a:gd name="T36" fmla="*/ 416 w 947"/>
                  <a:gd name="T37" fmla="*/ 690 h 708"/>
                  <a:gd name="T38" fmla="*/ 433 w 947"/>
                  <a:gd name="T39" fmla="*/ 674 h 708"/>
                  <a:gd name="T40" fmla="*/ 915 w 947"/>
                  <a:gd name="T41" fmla="*/ 191 h 708"/>
                  <a:gd name="T42" fmla="*/ 931 w 947"/>
                  <a:gd name="T43" fmla="*/ 174 h 708"/>
                  <a:gd name="T44" fmla="*/ 947 w 947"/>
                  <a:gd name="T45" fmla="*/ 133 h 708"/>
                  <a:gd name="T46" fmla="*/ 947 w 947"/>
                  <a:gd name="T47" fmla="*/ 90 h 708"/>
                  <a:gd name="T48" fmla="*/ 931 w 947"/>
                  <a:gd name="T49" fmla="*/ 49 h 708"/>
                  <a:gd name="T50" fmla="*/ 915 w 947"/>
                  <a:gd name="T51" fmla="*/ 31 h 708"/>
                  <a:gd name="T52" fmla="*/ 899 w 947"/>
                  <a:gd name="T53" fmla="*/ 16 h 708"/>
                  <a:gd name="T54" fmla="*/ 858 w 947"/>
                  <a:gd name="T55" fmla="*/ 0 h 708"/>
                  <a:gd name="T56" fmla="*/ 814 w 947"/>
                  <a:gd name="T57" fmla="*/ 0 h 708"/>
                  <a:gd name="T58" fmla="*/ 773 w 947"/>
                  <a:gd name="T59" fmla="*/ 16 h 708"/>
                  <a:gd name="T60" fmla="*/ 755 w 947"/>
                  <a:gd name="T61" fmla="*/ 3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7" h="708">
                    <a:moveTo>
                      <a:pt x="755" y="31"/>
                    </a:moveTo>
                    <a:lnTo>
                      <a:pt x="354" y="434"/>
                    </a:lnTo>
                    <a:lnTo>
                      <a:pt x="192" y="272"/>
                    </a:lnTo>
                    <a:lnTo>
                      <a:pt x="175" y="258"/>
                    </a:lnTo>
                    <a:lnTo>
                      <a:pt x="134" y="241"/>
                    </a:lnTo>
                    <a:lnTo>
                      <a:pt x="91" y="241"/>
                    </a:lnTo>
                    <a:lnTo>
                      <a:pt x="50" y="258"/>
                    </a:lnTo>
                    <a:lnTo>
                      <a:pt x="32" y="272"/>
                    </a:lnTo>
                    <a:lnTo>
                      <a:pt x="17" y="290"/>
                    </a:lnTo>
                    <a:lnTo>
                      <a:pt x="0" y="331"/>
                    </a:lnTo>
                    <a:lnTo>
                      <a:pt x="0" y="375"/>
                    </a:lnTo>
                    <a:lnTo>
                      <a:pt x="17" y="416"/>
                    </a:lnTo>
                    <a:lnTo>
                      <a:pt x="32" y="433"/>
                    </a:lnTo>
                    <a:lnTo>
                      <a:pt x="273" y="674"/>
                    </a:lnTo>
                    <a:lnTo>
                      <a:pt x="291" y="690"/>
                    </a:lnTo>
                    <a:lnTo>
                      <a:pt x="332" y="705"/>
                    </a:lnTo>
                    <a:lnTo>
                      <a:pt x="354" y="708"/>
                    </a:lnTo>
                    <a:lnTo>
                      <a:pt x="375" y="705"/>
                    </a:lnTo>
                    <a:lnTo>
                      <a:pt x="416" y="690"/>
                    </a:lnTo>
                    <a:lnTo>
                      <a:pt x="433" y="674"/>
                    </a:lnTo>
                    <a:lnTo>
                      <a:pt x="915" y="191"/>
                    </a:lnTo>
                    <a:lnTo>
                      <a:pt x="931" y="174"/>
                    </a:lnTo>
                    <a:lnTo>
                      <a:pt x="947" y="133"/>
                    </a:lnTo>
                    <a:lnTo>
                      <a:pt x="947" y="90"/>
                    </a:lnTo>
                    <a:lnTo>
                      <a:pt x="931" y="49"/>
                    </a:lnTo>
                    <a:lnTo>
                      <a:pt x="915" y="31"/>
                    </a:lnTo>
                    <a:lnTo>
                      <a:pt x="899" y="16"/>
                    </a:lnTo>
                    <a:lnTo>
                      <a:pt x="858" y="0"/>
                    </a:lnTo>
                    <a:lnTo>
                      <a:pt x="814" y="0"/>
                    </a:lnTo>
                    <a:lnTo>
                      <a:pt x="773" y="16"/>
                    </a:lnTo>
                    <a:lnTo>
                      <a:pt x="7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56" name="자유형 55"/>
            <p:cNvSpPr/>
            <p:nvPr/>
          </p:nvSpPr>
          <p:spPr>
            <a:xfrm>
              <a:off x="672441" y="0"/>
              <a:ext cx="1512820" cy="255722"/>
            </a:xfrm>
            <a:custGeom>
              <a:avLst/>
              <a:gdLst>
                <a:gd name="connsiteX0" fmla="*/ 0 w 1512820"/>
                <a:gd name="connsiteY0" fmla="*/ 0 h 255722"/>
                <a:gd name="connsiteX1" fmla="*/ 1512820 w 1512820"/>
                <a:gd name="connsiteY1" fmla="*/ 0 h 255722"/>
                <a:gd name="connsiteX2" fmla="*/ 1512820 w 1512820"/>
                <a:gd name="connsiteY2" fmla="*/ 170480 h 255722"/>
                <a:gd name="connsiteX3" fmla="*/ 1427578 w 1512820"/>
                <a:gd name="connsiteY3" fmla="*/ 255722 h 255722"/>
                <a:gd name="connsiteX4" fmla="*/ 85242 w 1512820"/>
                <a:gd name="connsiteY4" fmla="*/ 255722 h 255722"/>
                <a:gd name="connsiteX5" fmla="*/ 0 w 1512820"/>
                <a:gd name="connsiteY5" fmla="*/ 170480 h 25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820" h="255722">
                  <a:moveTo>
                    <a:pt x="0" y="0"/>
                  </a:moveTo>
                  <a:lnTo>
                    <a:pt x="1512820" y="0"/>
                  </a:lnTo>
                  <a:lnTo>
                    <a:pt x="1512820" y="170480"/>
                  </a:lnTo>
                  <a:cubicBezTo>
                    <a:pt x="1512820" y="217558"/>
                    <a:pt x="1474656" y="255722"/>
                    <a:pt x="1427578" y="255722"/>
                  </a:cubicBezTo>
                  <a:lnTo>
                    <a:pt x="85242" y="255722"/>
                  </a:lnTo>
                  <a:cubicBezTo>
                    <a:pt x="38164" y="255722"/>
                    <a:pt x="0" y="217558"/>
                    <a:pt x="0" y="17048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6496" y="2019994"/>
              <a:ext cx="108000" cy="2160000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65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672441" y="0"/>
            <a:ext cx="1512820" cy="25572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1440" y="1328736"/>
            <a:ext cx="12015216" cy="4395408"/>
            <a:chOff x="91440" y="1328736"/>
            <a:chExt cx="12015216" cy="4395408"/>
          </a:xfrm>
        </p:grpSpPr>
        <p:graphicFrame>
          <p:nvGraphicFramePr>
            <p:cNvPr id="25" name="차트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9224195"/>
                </p:ext>
              </p:extLst>
            </p:nvPr>
          </p:nvGraphicFramePr>
          <p:xfrm>
            <a:off x="91440" y="1328736"/>
            <a:ext cx="12015216" cy="4395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아래쪽 화살표 설명선 25"/>
            <p:cNvSpPr/>
            <p:nvPr/>
          </p:nvSpPr>
          <p:spPr>
            <a:xfrm>
              <a:off x="8179286" y="1576060"/>
              <a:ext cx="2538078" cy="1080000"/>
            </a:xfrm>
            <a:prstGeom prst="downArrowCallou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업계주도 제도개선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자유로운 </a:t>
              </a:r>
              <a:r>
                <a:rPr lang="ko-KR" altLang="en-US" sz="1200" dirty="0" err="1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요율조정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실질적 자유화</a:t>
              </a:r>
              <a:r>
                <a:rPr lang="en-US" altLang="ko-KR" sz="1200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" name="오른쪽 화살표 1"/>
          <p:cNvSpPr/>
          <p:nvPr/>
        </p:nvSpPr>
        <p:spPr>
          <a:xfrm>
            <a:off x="636559" y="5870448"/>
            <a:ext cx="1677176" cy="6898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확대</a:t>
            </a:r>
          </a:p>
        </p:txBody>
      </p:sp>
      <p:sp>
        <p:nvSpPr>
          <p:cNvPr id="27" name="오른쪽 화살표 26"/>
          <p:cNvSpPr/>
          <p:nvPr/>
        </p:nvSpPr>
        <p:spPr>
          <a:xfrm>
            <a:off x="2333040" y="5870448"/>
            <a:ext cx="2103450" cy="68987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후퇴</a:t>
            </a:r>
          </a:p>
        </p:txBody>
      </p:sp>
      <p:sp>
        <p:nvSpPr>
          <p:cNvPr id="28" name="오른쪽 화살표 27"/>
          <p:cNvSpPr/>
          <p:nvPr/>
        </p:nvSpPr>
        <p:spPr>
          <a:xfrm>
            <a:off x="4436489" y="5870448"/>
            <a:ext cx="1256702" cy="6898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확대</a:t>
            </a:r>
          </a:p>
        </p:txBody>
      </p:sp>
      <p:sp>
        <p:nvSpPr>
          <p:cNvPr id="31" name="오른쪽 화살표 30"/>
          <p:cNvSpPr/>
          <p:nvPr/>
        </p:nvSpPr>
        <p:spPr>
          <a:xfrm>
            <a:off x="5693191" y="5870448"/>
            <a:ext cx="1081405" cy="68987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후퇴</a:t>
            </a:r>
          </a:p>
        </p:txBody>
      </p:sp>
      <p:sp>
        <p:nvSpPr>
          <p:cNvPr id="34" name="오른쪽 화살표 33"/>
          <p:cNvSpPr/>
          <p:nvPr/>
        </p:nvSpPr>
        <p:spPr>
          <a:xfrm>
            <a:off x="6774596" y="5870448"/>
            <a:ext cx="1256702" cy="6898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확대</a:t>
            </a:r>
          </a:p>
        </p:txBody>
      </p:sp>
      <p:sp>
        <p:nvSpPr>
          <p:cNvPr id="35" name="오른쪽 화살표 34"/>
          <p:cNvSpPr/>
          <p:nvPr/>
        </p:nvSpPr>
        <p:spPr>
          <a:xfrm>
            <a:off x="8031297" y="5870448"/>
            <a:ext cx="1256702" cy="68987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후퇴</a:t>
            </a:r>
          </a:p>
        </p:txBody>
      </p:sp>
      <p:sp>
        <p:nvSpPr>
          <p:cNvPr id="36" name="오른쪽 화살표 35"/>
          <p:cNvSpPr/>
          <p:nvPr/>
        </p:nvSpPr>
        <p:spPr>
          <a:xfrm>
            <a:off x="9287999" y="5870448"/>
            <a:ext cx="1282098" cy="6898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확대</a:t>
            </a:r>
          </a:p>
        </p:txBody>
      </p:sp>
      <p:sp>
        <p:nvSpPr>
          <p:cNvPr id="37" name="오른쪽 화살표 36"/>
          <p:cNvSpPr/>
          <p:nvPr/>
        </p:nvSpPr>
        <p:spPr>
          <a:xfrm>
            <a:off x="10588981" y="5870448"/>
            <a:ext cx="1072837" cy="68987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후퇴</a:t>
            </a:r>
          </a:p>
        </p:txBody>
      </p:sp>
      <p:sp useBgFill="1">
        <p:nvSpPr>
          <p:cNvPr id="38" name="TextBox 37"/>
          <p:cNvSpPr txBox="1"/>
          <p:nvPr/>
        </p:nvSpPr>
        <p:spPr>
          <a:xfrm>
            <a:off x="868680" y="921532"/>
            <a:ext cx="10465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자유화 이후 </a:t>
            </a:r>
            <a:r>
              <a:rPr lang="ko-KR" altLang="en-US" sz="3200" spc="-150" dirty="0" err="1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손해율</a:t>
            </a:r>
            <a:r>
              <a:rPr lang="ko-KR" altLang="en-US" sz="3200" spc="-150" dirty="0">
                <a:solidFill>
                  <a:srgbClr val="44556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급등락 현상이 반복되고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0561" y="6558834"/>
            <a:ext cx="2268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기승도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CEO Brief,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보험연구원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2019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90451"/>
              </p:ext>
            </p:extLst>
          </p:nvPr>
        </p:nvGraphicFramePr>
        <p:xfrm>
          <a:off x="636558" y="5078555"/>
          <a:ext cx="1088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042">
                  <a:extLst>
                    <a:ext uri="{9D8B030D-6E8A-4147-A177-3AD203B41FA5}">
                      <a16:colId xmlns:a16="http://schemas.microsoft.com/office/drawing/2014/main" val="55392352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4661324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126649448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7169605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4111837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790787288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295487645"/>
                    </a:ext>
                  </a:extLst>
                </a:gridCol>
                <a:gridCol w="1015031">
                  <a:extLst>
                    <a:ext uri="{9D8B030D-6E8A-4147-A177-3AD203B41FA5}">
                      <a16:colId xmlns:a16="http://schemas.microsoft.com/office/drawing/2014/main" val="214501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자유화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통제</a:t>
                      </a:r>
                    </a:p>
                  </a:txBody>
                  <a:tcPr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79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16611</TotalTime>
  <Words>2785</Words>
  <Application>Microsoft Office PowerPoint</Application>
  <PresentationFormat>와이드스크린</PresentationFormat>
  <Paragraphs>902</Paragraphs>
  <Slides>40</Slides>
  <Notes>18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1" baseType="lpstr">
      <vt:lpstr>Wingdings</vt:lpstr>
      <vt:lpstr>Cambria Math</vt:lpstr>
      <vt:lpstr>나눔고딕</vt:lpstr>
      <vt:lpstr>나눔고딕 ExtraBold</vt:lpstr>
      <vt:lpstr>맑은 고딕</vt:lpstr>
      <vt:lpstr>나눔바른고딕</vt:lpstr>
      <vt:lpstr>Cooper Black</vt:lpstr>
      <vt:lpstr>나눔바른고딕 Light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Thomas K</dc:creator>
  <cp:lastModifiedBy>李圭勲</cp:lastModifiedBy>
  <cp:revision>540</cp:revision>
  <cp:lastPrinted>2020-07-01T00:32:53Z</cp:lastPrinted>
  <dcterms:created xsi:type="dcterms:W3CDTF">2014-12-18T04:01:36Z</dcterms:created>
  <dcterms:modified xsi:type="dcterms:W3CDTF">2020-09-14T05:55:41Z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C:\Users\standard\Desktop\자배법비교\보고서\자동차배상책임사고관련논란과해결방안v6.pptx</vt:lpwstr>
  </property>
</Properties>
</file>